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53"/>
  </p:notesMasterIdLst>
  <p:sldIdLst>
    <p:sldId id="256" r:id="rId2"/>
    <p:sldId id="544" r:id="rId3"/>
    <p:sldId id="624" r:id="rId4"/>
    <p:sldId id="543" r:id="rId5"/>
    <p:sldId id="261" r:id="rId6"/>
    <p:sldId id="546" r:id="rId7"/>
    <p:sldId id="547" r:id="rId8"/>
    <p:sldId id="703" r:id="rId9"/>
    <p:sldId id="548" r:id="rId10"/>
    <p:sldId id="701" r:id="rId11"/>
    <p:sldId id="702" r:id="rId12"/>
    <p:sldId id="715" r:id="rId13"/>
    <p:sldId id="551" r:id="rId14"/>
    <p:sldId id="573" r:id="rId15"/>
    <p:sldId id="552" r:id="rId16"/>
    <p:sldId id="637" r:id="rId17"/>
    <p:sldId id="711" r:id="rId18"/>
    <p:sldId id="740" r:id="rId19"/>
    <p:sldId id="710" r:id="rId20"/>
    <p:sldId id="712" r:id="rId21"/>
    <p:sldId id="557" r:id="rId22"/>
    <p:sldId id="638" r:id="rId23"/>
    <p:sldId id="704" r:id="rId24"/>
    <p:sldId id="705" r:id="rId25"/>
    <p:sldId id="706" r:id="rId26"/>
    <p:sldId id="707" r:id="rId27"/>
    <p:sldId id="739" r:id="rId28"/>
    <p:sldId id="713" r:id="rId29"/>
    <p:sldId id="716" r:id="rId30"/>
    <p:sldId id="742" r:id="rId31"/>
    <p:sldId id="661" r:id="rId32"/>
    <p:sldId id="718" r:id="rId33"/>
    <p:sldId id="719" r:id="rId34"/>
    <p:sldId id="720" r:id="rId35"/>
    <p:sldId id="734" r:id="rId36"/>
    <p:sldId id="728" r:id="rId37"/>
    <p:sldId id="729" r:id="rId38"/>
    <p:sldId id="735" r:id="rId39"/>
    <p:sldId id="736" r:id="rId40"/>
    <p:sldId id="737" r:id="rId41"/>
    <p:sldId id="738" r:id="rId42"/>
    <p:sldId id="730" r:id="rId43"/>
    <p:sldId id="733" r:id="rId44"/>
    <p:sldId id="731" r:id="rId45"/>
    <p:sldId id="741" r:id="rId46"/>
    <p:sldId id="744" r:id="rId47"/>
    <p:sldId id="745" r:id="rId48"/>
    <p:sldId id="746" r:id="rId49"/>
    <p:sldId id="724" r:id="rId50"/>
    <p:sldId id="743" r:id="rId51"/>
    <p:sldId id="726" r:id="rId52"/>
  </p:sldIdLst>
  <p:sldSz cx="9144000" cy="5143500" type="screen16x9"/>
  <p:notesSz cx="6858000" cy="9144000"/>
  <p:embeddedFontLst>
    <p:embeddedFont>
      <p:font typeface="Barlow SemiBold" panose="020F0502020204030204" pitchFamily="34" charset="0"/>
      <p:regular r:id="rId54"/>
      <p:bold r:id="rId55"/>
      <p:italic r:id="rId56"/>
      <p:boldItalic r:id="rId57"/>
    </p:embeddedFont>
    <p:embeddedFont>
      <p:font typeface="Montserrat" pitchFamily="2" charset="77"/>
      <p:regular r:id="rId58"/>
      <p:bold r:id="rId59"/>
      <p:italic r:id="rId60"/>
      <p:boldItalic r:id="rId61"/>
    </p:embeddedFont>
    <p:embeddedFont>
      <p:font typeface="Nunito Light" panose="020F0302020204030204" pitchFamily="34" charset="0"/>
      <p:regular r:id="rId62"/>
      <p:bold r:id="rId63"/>
      <p:italic r:id="rId64"/>
      <p:boldItalic r:id="rId63"/>
    </p:embeddedFont>
    <p:embeddedFont>
      <p:font typeface="Proxima Nova" panose="02000506030000020004" pitchFamily="2" charset="0"/>
      <p:regular r:id="rId65"/>
      <p:bold r:id="rId66"/>
      <p:italic r:id="rId67"/>
      <p:boldItalic r:id="rId63"/>
    </p:embeddedFont>
    <p:embeddedFont>
      <p:font typeface="Proxima Nova Semibold" panose="02000506030000020004" pitchFamily="2" charset="0"/>
      <p:regular r:id="rId68"/>
      <p:bold r:id="rId69"/>
      <p:italic r:id="rId70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D6F"/>
    <a:srgbClr val="18B0F0"/>
    <a:srgbClr val="151515"/>
    <a:srgbClr val="17577A"/>
    <a:srgbClr val="579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78"/>
    <p:restoredTop sz="94409"/>
  </p:normalViewPr>
  <p:slideViewPr>
    <p:cSldViewPr snapToGrid="0" snapToObjects="1">
      <p:cViewPr varScale="1">
        <p:scale>
          <a:sx n="168" d="100"/>
          <a:sy n="168" d="100"/>
        </p:scale>
        <p:origin x="22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NULL"/><Relationship Id="rId6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2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1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FB281F-6560-C64B-A22B-CA373C6F09E8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58D3ED-8DCD-7243-BA2C-AA64DF5F8B66}">
      <dgm:prSet phldrT="[Text]"/>
      <dgm:spPr/>
      <dgm:t>
        <a:bodyPr/>
        <a:lstStyle/>
        <a:p>
          <a:r>
            <a:rPr lang="en-US" dirty="0"/>
            <a:t>Build or Update</a:t>
          </a:r>
        </a:p>
      </dgm:t>
    </dgm:pt>
    <dgm:pt modelId="{B4CF1485-3F20-9A43-AAC2-A01A083FE86E}" type="parTrans" cxnId="{3FDC96F1-7A93-734A-8EC3-408D840CF75B}">
      <dgm:prSet/>
      <dgm:spPr/>
      <dgm:t>
        <a:bodyPr/>
        <a:lstStyle/>
        <a:p>
          <a:endParaRPr lang="en-US"/>
        </a:p>
      </dgm:t>
    </dgm:pt>
    <dgm:pt modelId="{26E61BE4-7253-A84B-AFD0-AE53EEC0B437}" type="sibTrans" cxnId="{3FDC96F1-7A93-734A-8EC3-408D840CF75B}">
      <dgm:prSet/>
      <dgm:spPr/>
      <dgm:t>
        <a:bodyPr/>
        <a:lstStyle/>
        <a:p>
          <a:endParaRPr lang="en-US"/>
        </a:p>
      </dgm:t>
    </dgm:pt>
    <dgm:pt modelId="{46192402-F5D2-4F46-9AA1-1C07919546B8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EF02CB9A-E729-7F4E-AC18-74E001CB6F39}" type="parTrans" cxnId="{CAAA5594-0167-0248-9E06-20EAA24F057C}">
      <dgm:prSet/>
      <dgm:spPr/>
      <dgm:t>
        <a:bodyPr/>
        <a:lstStyle/>
        <a:p>
          <a:endParaRPr lang="en-US"/>
        </a:p>
      </dgm:t>
    </dgm:pt>
    <dgm:pt modelId="{04FD7EC1-18CE-254A-81B7-F4743EF0F84F}" type="sibTrans" cxnId="{CAAA5594-0167-0248-9E06-20EAA24F057C}">
      <dgm:prSet/>
      <dgm:spPr/>
      <dgm:t>
        <a:bodyPr/>
        <a:lstStyle/>
        <a:p>
          <a:endParaRPr lang="en-US"/>
        </a:p>
      </dgm:t>
    </dgm:pt>
    <dgm:pt modelId="{7CF7A976-FC4D-4543-ADB0-5505ED3115BC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E6B17664-BB53-AB45-96A7-C6BF7E78EA40}" type="parTrans" cxnId="{DA6735A4-042A-4448-AC4D-F67ECA384DCE}">
      <dgm:prSet/>
      <dgm:spPr/>
      <dgm:t>
        <a:bodyPr/>
        <a:lstStyle/>
        <a:p>
          <a:endParaRPr lang="en-US"/>
        </a:p>
      </dgm:t>
    </dgm:pt>
    <dgm:pt modelId="{24D3B514-5230-7F46-ABF3-BB87051DA218}" type="sibTrans" cxnId="{DA6735A4-042A-4448-AC4D-F67ECA384DCE}">
      <dgm:prSet/>
      <dgm:spPr/>
      <dgm:t>
        <a:bodyPr/>
        <a:lstStyle/>
        <a:p>
          <a:endParaRPr lang="en-US"/>
        </a:p>
      </dgm:t>
    </dgm:pt>
    <dgm:pt modelId="{9A5F2F0A-F8DE-A842-8093-3A2C91349B3A}" type="pres">
      <dgm:prSet presAssocID="{46FB281F-6560-C64B-A22B-CA373C6F09E8}" presName="cycle" presStyleCnt="0">
        <dgm:presLayoutVars>
          <dgm:dir/>
          <dgm:resizeHandles val="exact"/>
        </dgm:presLayoutVars>
      </dgm:prSet>
      <dgm:spPr/>
    </dgm:pt>
    <dgm:pt modelId="{65DE5975-ADAB-E64C-81B8-E7BEC5FD7A44}" type="pres">
      <dgm:prSet presAssocID="{9558D3ED-8DCD-7243-BA2C-AA64DF5F8B66}" presName="node" presStyleLbl="node1" presStyleIdx="0" presStyleCnt="3">
        <dgm:presLayoutVars>
          <dgm:bulletEnabled val="1"/>
        </dgm:presLayoutVars>
      </dgm:prSet>
      <dgm:spPr/>
    </dgm:pt>
    <dgm:pt modelId="{D92255FC-DC2A-414B-861F-CF7513881ECD}" type="pres">
      <dgm:prSet presAssocID="{26E61BE4-7253-A84B-AFD0-AE53EEC0B437}" presName="sibTrans" presStyleLbl="sibTrans2D1" presStyleIdx="0" presStyleCnt="3"/>
      <dgm:spPr/>
    </dgm:pt>
    <dgm:pt modelId="{BBBAD315-D735-FA44-8486-D1C9E7CC920D}" type="pres">
      <dgm:prSet presAssocID="{26E61BE4-7253-A84B-AFD0-AE53EEC0B437}" presName="connectorText" presStyleLbl="sibTrans2D1" presStyleIdx="0" presStyleCnt="3"/>
      <dgm:spPr/>
    </dgm:pt>
    <dgm:pt modelId="{38B3A1D6-A133-5E40-8192-000B7D6E5924}" type="pres">
      <dgm:prSet presAssocID="{7CF7A976-FC4D-4543-ADB0-5505ED3115BC}" presName="node" presStyleLbl="node1" presStyleIdx="1" presStyleCnt="3">
        <dgm:presLayoutVars>
          <dgm:bulletEnabled val="1"/>
        </dgm:presLayoutVars>
      </dgm:prSet>
      <dgm:spPr/>
    </dgm:pt>
    <dgm:pt modelId="{CBE4C73B-9614-7F40-816E-FEE18D28E3C7}" type="pres">
      <dgm:prSet presAssocID="{24D3B514-5230-7F46-ABF3-BB87051DA218}" presName="sibTrans" presStyleLbl="sibTrans2D1" presStyleIdx="1" presStyleCnt="3"/>
      <dgm:spPr/>
    </dgm:pt>
    <dgm:pt modelId="{803B9467-4E05-A748-A458-E0CEA253C3F8}" type="pres">
      <dgm:prSet presAssocID="{24D3B514-5230-7F46-ABF3-BB87051DA218}" presName="connectorText" presStyleLbl="sibTrans2D1" presStyleIdx="1" presStyleCnt="3"/>
      <dgm:spPr/>
    </dgm:pt>
    <dgm:pt modelId="{1C7C07D6-FD65-8E4D-845A-1D9E9FA06B45}" type="pres">
      <dgm:prSet presAssocID="{46192402-F5D2-4F46-9AA1-1C07919546B8}" presName="node" presStyleLbl="node1" presStyleIdx="2" presStyleCnt="3">
        <dgm:presLayoutVars>
          <dgm:bulletEnabled val="1"/>
        </dgm:presLayoutVars>
      </dgm:prSet>
      <dgm:spPr/>
    </dgm:pt>
    <dgm:pt modelId="{AEDAD48F-640D-364A-9C17-3EE92EAE767D}" type="pres">
      <dgm:prSet presAssocID="{04FD7EC1-18CE-254A-81B7-F4743EF0F84F}" presName="sibTrans" presStyleLbl="sibTrans2D1" presStyleIdx="2" presStyleCnt="3"/>
      <dgm:spPr/>
    </dgm:pt>
    <dgm:pt modelId="{0F541930-6CB1-5647-8B35-5B4C1811E1ED}" type="pres">
      <dgm:prSet presAssocID="{04FD7EC1-18CE-254A-81B7-F4743EF0F84F}" presName="connectorText" presStyleLbl="sibTrans2D1" presStyleIdx="2" presStyleCnt="3"/>
      <dgm:spPr/>
    </dgm:pt>
  </dgm:ptLst>
  <dgm:cxnLst>
    <dgm:cxn modelId="{5065AB00-661C-D84F-9066-4233321E0A06}" type="presOf" srcId="{04FD7EC1-18CE-254A-81B7-F4743EF0F84F}" destId="{0F541930-6CB1-5647-8B35-5B4C1811E1ED}" srcOrd="1" destOrd="0" presId="urn:microsoft.com/office/officeart/2005/8/layout/cycle2"/>
    <dgm:cxn modelId="{4ECACB07-B0AB-A54F-8F0E-0DAB560D341F}" type="presOf" srcId="{24D3B514-5230-7F46-ABF3-BB87051DA218}" destId="{803B9467-4E05-A748-A458-E0CEA253C3F8}" srcOrd="1" destOrd="0" presId="urn:microsoft.com/office/officeart/2005/8/layout/cycle2"/>
    <dgm:cxn modelId="{A7593623-3E50-8C46-8DB0-D914F7F159C0}" type="presOf" srcId="{26E61BE4-7253-A84B-AFD0-AE53EEC0B437}" destId="{BBBAD315-D735-FA44-8486-D1C9E7CC920D}" srcOrd="1" destOrd="0" presId="urn:microsoft.com/office/officeart/2005/8/layout/cycle2"/>
    <dgm:cxn modelId="{C64E363B-C329-2C44-882A-946EEEEF4A52}" type="presOf" srcId="{46192402-F5D2-4F46-9AA1-1C07919546B8}" destId="{1C7C07D6-FD65-8E4D-845A-1D9E9FA06B45}" srcOrd="0" destOrd="0" presId="urn:microsoft.com/office/officeart/2005/8/layout/cycle2"/>
    <dgm:cxn modelId="{43088C49-4664-6A4F-B1B5-D97E334B3B13}" type="presOf" srcId="{46FB281F-6560-C64B-A22B-CA373C6F09E8}" destId="{9A5F2F0A-F8DE-A842-8093-3A2C91349B3A}" srcOrd="0" destOrd="0" presId="urn:microsoft.com/office/officeart/2005/8/layout/cycle2"/>
    <dgm:cxn modelId="{DF8A5970-8ADD-6943-AF7B-CAB738B0DC62}" type="presOf" srcId="{9558D3ED-8DCD-7243-BA2C-AA64DF5F8B66}" destId="{65DE5975-ADAB-E64C-81B8-E7BEC5FD7A44}" srcOrd="0" destOrd="0" presId="urn:microsoft.com/office/officeart/2005/8/layout/cycle2"/>
    <dgm:cxn modelId="{2BE72B8F-0544-A44D-9DA1-4F7AD81A4DD2}" type="presOf" srcId="{7CF7A976-FC4D-4543-ADB0-5505ED3115BC}" destId="{38B3A1D6-A133-5E40-8192-000B7D6E5924}" srcOrd="0" destOrd="0" presId="urn:microsoft.com/office/officeart/2005/8/layout/cycle2"/>
    <dgm:cxn modelId="{CAAA5594-0167-0248-9E06-20EAA24F057C}" srcId="{46FB281F-6560-C64B-A22B-CA373C6F09E8}" destId="{46192402-F5D2-4F46-9AA1-1C07919546B8}" srcOrd="2" destOrd="0" parTransId="{EF02CB9A-E729-7F4E-AC18-74E001CB6F39}" sibTransId="{04FD7EC1-18CE-254A-81B7-F4743EF0F84F}"/>
    <dgm:cxn modelId="{B18B8E94-F9A9-CF44-A1B6-747F53BE1B8B}" type="presOf" srcId="{04FD7EC1-18CE-254A-81B7-F4743EF0F84F}" destId="{AEDAD48F-640D-364A-9C17-3EE92EAE767D}" srcOrd="0" destOrd="0" presId="urn:microsoft.com/office/officeart/2005/8/layout/cycle2"/>
    <dgm:cxn modelId="{DA6735A4-042A-4448-AC4D-F67ECA384DCE}" srcId="{46FB281F-6560-C64B-A22B-CA373C6F09E8}" destId="{7CF7A976-FC4D-4543-ADB0-5505ED3115BC}" srcOrd="1" destOrd="0" parTransId="{E6B17664-BB53-AB45-96A7-C6BF7E78EA40}" sibTransId="{24D3B514-5230-7F46-ABF3-BB87051DA218}"/>
    <dgm:cxn modelId="{F73475C4-99D4-034F-9A95-D3FB99994008}" type="presOf" srcId="{26E61BE4-7253-A84B-AFD0-AE53EEC0B437}" destId="{D92255FC-DC2A-414B-861F-CF7513881ECD}" srcOrd="0" destOrd="0" presId="urn:microsoft.com/office/officeart/2005/8/layout/cycle2"/>
    <dgm:cxn modelId="{162D1EC7-1D00-FB42-8957-C556DB37A686}" type="presOf" srcId="{24D3B514-5230-7F46-ABF3-BB87051DA218}" destId="{CBE4C73B-9614-7F40-816E-FEE18D28E3C7}" srcOrd="0" destOrd="0" presId="urn:microsoft.com/office/officeart/2005/8/layout/cycle2"/>
    <dgm:cxn modelId="{3FDC96F1-7A93-734A-8EC3-408D840CF75B}" srcId="{46FB281F-6560-C64B-A22B-CA373C6F09E8}" destId="{9558D3ED-8DCD-7243-BA2C-AA64DF5F8B66}" srcOrd="0" destOrd="0" parTransId="{B4CF1485-3F20-9A43-AAC2-A01A083FE86E}" sibTransId="{26E61BE4-7253-A84B-AFD0-AE53EEC0B437}"/>
    <dgm:cxn modelId="{1BAC7F12-57D6-1A4D-BA7A-7BB1F903D616}" type="presParOf" srcId="{9A5F2F0A-F8DE-A842-8093-3A2C91349B3A}" destId="{65DE5975-ADAB-E64C-81B8-E7BEC5FD7A44}" srcOrd="0" destOrd="0" presId="urn:microsoft.com/office/officeart/2005/8/layout/cycle2"/>
    <dgm:cxn modelId="{D5ABD019-13B9-CA4F-A9ED-A41B5983C167}" type="presParOf" srcId="{9A5F2F0A-F8DE-A842-8093-3A2C91349B3A}" destId="{D92255FC-DC2A-414B-861F-CF7513881ECD}" srcOrd="1" destOrd="0" presId="urn:microsoft.com/office/officeart/2005/8/layout/cycle2"/>
    <dgm:cxn modelId="{5114100F-4438-6148-9F4F-2937BBBE0332}" type="presParOf" srcId="{D92255FC-DC2A-414B-861F-CF7513881ECD}" destId="{BBBAD315-D735-FA44-8486-D1C9E7CC920D}" srcOrd="0" destOrd="0" presId="urn:microsoft.com/office/officeart/2005/8/layout/cycle2"/>
    <dgm:cxn modelId="{AE2729B5-7647-2147-AE8F-29A159D3B089}" type="presParOf" srcId="{9A5F2F0A-F8DE-A842-8093-3A2C91349B3A}" destId="{38B3A1D6-A133-5E40-8192-000B7D6E5924}" srcOrd="2" destOrd="0" presId="urn:microsoft.com/office/officeart/2005/8/layout/cycle2"/>
    <dgm:cxn modelId="{D36AB430-6D97-1447-97CE-CD071DF55750}" type="presParOf" srcId="{9A5F2F0A-F8DE-A842-8093-3A2C91349B3A}" destId="{CBE4C73B-9614-7F40-816E-FEE18D28E3C7}" srcOrd="3" destOrd="0" presId="urn:microsoft.com/office/officeart/2005/8/layout/cycle2"/>
    <dgm:cxn modelId="{817C2B38-B179-9E4B-BB67-AD5B6C844EEC}" type="presParOf" srcId="{CBE4C73B-9614-7F40-816E-FEE18D28E3C7}" destId="{803B9467-4E05-A748-A458-E0CEA253C3F8}" srcOrd="0" destOrd="0" presId="urn:microsoft.com/office/officeart/2005/8/layout/cycle2"/>
    <dgm:cxn modelId="{CAD9B0CE-F1E4-8745-8E05-37129542BBBB}" type="presParOf" srcId="{9A5F2F0A-F8DE-A842-8093-3A2C91349B3A}" destId="{1C7C07D6-FD65-8E4D-845A-1D9E9FA06B45}" srcOrd="4" destOrd="0" presId="urn:microsoft.com/office/officeart/2005/8/layout/cycle2"/>
    <dgm:cxn modelId="{55D0638D-B51C-F747-BAFD-3EF286FABA7C}" type="presParOf" srcId="{9A5F2F0A-F8DE-A842-8093-3A2C91349B3A}" destId="{AEDAD48F-640D-364A-9C17-3EE92EAE767D}" srcOrd="5" destOrd="0" presId="urn:microsoft.com/office/officeart/2005/8/layout/cycle2"/>
    <dgm:cxn modelId="{FC9721E5-83BD-3D4F-BEE2-901A0F6454B2}" type="presParOf" srcId="{AEDAD48F-640D-364A-9C17-3EE92EAE767D}" destId="{0F541930-6CB1-5647-8B35-5B4C1811E1E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96C93494-14C3-0D4A-9DC9-BB82BFE939E5}" type="pres">
      <dgm:prSet presAssocID="{CCBB5139-5BE6-294E-807E-52ED29C1E0F0}" presName="cycle" presStyleCnt="0">
        <dgm:presLayoutVars>
          <dgm:dir/>
          <dgm:resizeHandles val="exact"/>
        </dgm:presLayoutVars>
      </dgm:prSet>
      <dgm:spPr/>
    </dgm:pt>
    <dgm:pt modelId="{2AD66A35-2E2A-FD43-8B33-2C5CE5F62497}" type="pres">
      <dgm:prSet presAssocID="{0A8F2B79-74CB-D74F-B3A0-E35488F1D1B9}" presName="node" presStyleLbl="node1" presStyleIdx="0" presStyleCnt="3">
        <dgm:presLayoutVars>
          <dgm:bulletEnabled val="1"/>
        </dgm:presLayoutVars>
      </dgm:prSet>
      <dgm:spPr/>
    </dgm:pt>
    <dgm:pt modelId="{3759ACF8-7E95-1B46-B94C-3A9DCBC12613}" type="pres">
      <dgm:prSet presAssocID="{BD915D39-550C-234A-A9DD-1E997B72C4CB}" presName="sibTrans" presStyleLbl="sibTrans2D1" presStyleIdx="0" presStyleCnt="3"/>
      <dgm:spPr/>
    </dgm:pt>
    <dgm:pt modelId="{24819D09-03C5-2841-9E5C-849B67FE9CF0}" type="pres">
      <dgm:prSet presAssocID="{BD915D39-550C-234A-A9DD-1E997B72C4CB}" presName="connectorText" presStyleLbl="sibTrans2D1" presStyleIdx="0" presStyleCnt="3"/>
      <dgm:spPr/>
    </dgm:pt>
    <dgm:pt modelId="{889B46D7-12C6-8846-9E19-EA75639EA1E0}" type="pres">
      <dgm:prSet presAssocID="{4C98E8CA-A35F-B144-8A28-9B6C2782E059}" presName="node" presStyleLbl="node1" presStyleIdx="1" presStyleCnt="3">
        <dgm:presLayoutVars>
          <dgm:bulletEnabled val="1"/>
        </dgm:presLayoutVars>
      </dgm:prSet>
      <dgm:spPr/>
    </dgm:pt>
    <dgm:pt modelId="{6D19D38D-2BD5-774D-B369-3BE50A2E66E3}" type="pres">
      <dgm:prSet presAssocID="{0ED124A1-3847-E449-99E3-E4D36E9BCD5B}" presName="sibTrans" presStyleLbl="sibTrans2D1" presStyleIdx="1" presStyleCnt="3"/>
      <dgm:spPr/>
    </dgm:pt>
    <dgm:pt modelId="{CC52DF45-7072-FC43-AE0B-6EF710AB05AB}" type="pres">
      <dgm:prSet presAssocID="{0ED124A1-3847-E449-99E3-E4D36E9BCD5B}" presName="connectorText" presStyleLbl="sibTrans2D1" presStyleIdx="1" presStyleCnt="3"/>
      <dgm:spPr/>
    </dgm:pt>
    <dgm:pt modelId="{AD7E689F-7B64-5043-B11C-CE21EB050CBD}" type="pres">
      <dgm:prSet presAssocID="{575E38E5-3A0C-C545-A386-095A7C98690B}" presName="node" presStyleLbl="node1" presStyleIdx="2" presStyleCnt="3">
        <dgm:presLayoutVars>
          <dgm:bulletEnabled val="1"/>
        </dgm:presLayoutVars>
      </dgm:prSet>
      <dgm:spPr/>
    </dgm:pt>
    <dgm:pt modelId="{8F791706-1D51-7043-9FBF-5093D6BC487D}" type="pres">
      <dgm:prSet presAssocID="{3568E8AD-4DF5-DD46-AB49-BC330D651097}" presName="sibTrans" presStyleLbl="sibTrans2D1" presStyleIdx="2" presStyleCnt="3"/>
      <dgm:spPr/>
    </dgm:pt>
    <dgm:pt modelId="{726FE7FB-DDC2-A742-BDBD-F1058C6FA4D7}" type="pres">
      <dgm:prSet presAssocID="{3568E8AD-4DF5-DD46-AB49-BC330D651097}" presName="connectorText" presStyleLbl="sibTrans2D1" presStyleIdx="2" presStyleCnt="3"/>
      <dgm:spPr/>
    </dgm:pt>
  </dgm:ptLst>
  <dgm:cxnLst>
    <dgm:cxn modelId="{88DC780B-44C4-B345-A7AF-8D3310DA512C}" type="presOf" srcId="{575E38E5-3A0C-C545-A386-095A7C98690B}" destId="{AD7E689F-7B64-5043-B11C-CE21EB050CBD}" srcOrd="0" destOrd="0" presId="urn:microsoft.com/office/officeart/2005/8/layout/cycle2"/>
    <dgm:cxn modelId="{D1CAA631-3B30-0B46-BC9A-7BAE52228056}" type="presOf" srcId="{BD915D39-550C-234A-A9DD-1E997B72C4CB}" destId="{3759ACF8-7E95-1B46-B94C-3A9DCBC12613}" srcOrd="0" destOrd="0" presId="urn:microsoft.com/office/officeart/2005/8/layout/cycle2"/>
    <dgm:cxn modelId="{6176825E-BD4C-B844-82F5-817D2022AE32}" type="presOf" srcId="{0A8F2B79-74CB-D74F-B3A0-E35488F1D1B9}" destId="{2AD66A35-2E2A-FD43-8B33-2C5CE5F62497}" srcOrd="0" destOrd="0" presId="urn:microsoft.com/office/officeart/2005/8/layout/cycle2"/>
    <dgm:cxn modelId="{B8647564-72BE-C44B-8533-2C1E2770A518}" type="presOf" srcId="{4C98E8CA-A35F-B144-8A28-9B6C2782E059}" destId="{889B46D7-12C6-8846-9E19-EA75639EA1E0}" srcOrd="0" destOrd="0" presId="urn:microsoft.com/office/officeart/2005/8/layout/cycle2"/>
    <dgm:cxn modelId="{48877E6B-34BB-6645-9D99-ED90A244C417}" type="presOf" srcId="{BD915D39-550C-234A-A9DD-1E997B72C4CB}" destId="{24819D09-03C5-2841-9E5C-849B67FE9CF0}" srcOrd="1" destOrd="0" presId="urn:microsoft.com/office/officeart/2005/8/layout/cycle2"/>
    <dgm:cxn modelId="{1BA2998C-4424-5C4B-BCE3-90CC72B6A597}" srcId="{CCBB5139-5BE6-294E-807E-52ED29C1E0F0}" destId="{575E38E5-3A0C-C545-A386-095A7C98690B}" srcOrd="2" destOrd="0" parTransId="{A65F233B-8C01-8F4E-B438-507E9E179D19}" sibTransId="{3568E8AD-4DF5-DD46-AB49-BC330D651097}"/>
    <dgm:cxn modelId="{E7423BAB-2A81-5241-AA96-4316CED9FEFB}" type="presOf" srcId="{0ED124A1-3847-E449-99E3-E4D36E9BCD5B}" destId="{CC52DF45-7072-FC43-AE0B-6EF710AB05AB}" srcOrd="1" destOrd="0" presId="urn:microsoft.com/office/officeart/2005/8/layout/cycle2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7B3189C7-5429-1D46-9839-6D382DF99227}" type="presOf" srcId="{3568E8AD-4DF5-DD46-AB49-BC330D651097}" destId="{726FE7FB-DDC2-A742-BDBD-F1058C6FA4D7}" srcOrd="1" destOrd="0" presId="urn:microsoft.com/office/officeart/2005/8/layout/cycle2"/>
    <dgm:cxn modelId="{F1D51BD0-B3F4-E948-B7F1-2032719AEE35}" type="presOf" srcId="{0ED124A1-3847-E449-99E3-E4D36E9BCD5B}" destId="{6D19D38D-2BD5-774D-B369-3BE50A2E66E3}" srcOrd="0" destOrd="0" presId="urn:microsoft.com/office/officeart/2005/8/layout/cycle2"/>
    <dgm:cxn modelId="{322B83D2-AF3E-5847-B49B-91F3CA3F9218}" type="presOf" srcId="{CCBB5139-5BE6-294E-807E-52ED29C1E0F0}" destId="{96C93494-14C3-0D4A-9DC9-BB82BFE939E5}" srcOrd="0" destOrd="0" presId="urn:microsoft.com/office/officeart/2005/8/layout/cycle2"/>
    <dgm:cxn modelId="{1B4373D8-9E82-6745-9352-2203463A4C9F}" srcId="{CCBB5139-5BE6-294E-807E-52ED29C1E0F0}" destId="{4C98E8CA-A35F-B144-8A28-9B6C2782E059}" srcOrd="1" destOrd="0" parTransId="{6B5A86FE-C9D7-2640-9399-D1F86BE0A613}" sibTransId="{0ED124A1-3847-E449-99E3-E4D36E9BCD5B}"/>
    <dgm:cxn modelId="{13B40DFC-7B8B-8D4E-A75A-1F551439B583}" type="presOf" srcId="{3568E8AD-4DF5-DD46-AB49-BC330D651097}" destId="{8F791706-1D51-7043-9FBF-5093D6BC487D}" srcOrd="0" destOrd="0" presId="urn:microsoft.com/office/officeart/2005/8/layout/cycle2"/>
    <dgm:cxn modelId="{E97ECFC4-40C6-C845-B02C-12C2C63BE1D4}" type="presParOf" srcId="{96C93494-14C3-0D4A-9DC9-BB82BFE939E5}" destId="{2AD66A35-2E2A-FD43-8B33-2C5CE5F62497}" srcOrd="0" destOrd="0" presId="urn:microsoft.com/office/officeart/2005/8/layout/cycle2"/>
    <dgm:cxn modelId="{BFFB0C25-0239-BF42-90F0-263DFB5A7C1B}" type="presParOf" srcId="{96C93494-14C3-0D4A-9DC9-BB82BFE939E5}" destId="{3759ACF8-7E95-1B46-B94C-3A9DCBC12613}" srcOrd="1" destOrd="0" presId="urn:microsoft.com/office/officeart/2005/8/layout/cycle2"/>
    <dgm:cxn modelId="{F90FBA97-A1AC-874B-859A-01E4640001D3}" type="presParOf" srcId="{3759ACF8-7E95-1B46-B94C-3A9DCBC12613}" destId="{24819D09-03C5-2841-9E5C-849B67FE9CF0}" srcOrd="0" destOrd="0" presId="urn:microsoft.com/office/officeart/2005/8/layout/cycle2"/>
    <dgm:cxn modelId="{E9A8C3C0-8D93-5C43-97CE-4F51566D439E}" type="presParOf" srcId="{96C93494-14C3-0D4A-9DC9-BB82BFE939E5}" destId="{889B46D7-12C6-8846-9E19-EA75639EA1E0}" srcOrd="2" destOrd="0" presId="urn:microsoft.com/office/officeart/2005/8/layout/cycle2"/>
    <dgm:cxn modelId="{D86784FD-DB3B-1646-87DA-CED6585B0E6F}" type="presParOf" srcId="{96C93494-14C3-0D4A-9DC9-BB82BFE939E5}" destId="{6D19D38D-2BD5-774D-B369-3BE50A2E66E3}" srcOrd="3" destOrd="0" presId="urn:microsoft.com/office/officeart/2005/8/layout/cycle2"/>
    <dgm:cxn modelId="{232CB74D-DEA8-994A-9EB3-857091EE8285}" type="presParOf" srcId="{6D19D38D-2BD5-774D-B369-3BE50A2E66E3}" destId="{CC52DF45-7072-FC43-AE0B-6EF710AB05AB}" srcOrd="0" destOrd="0" presId="urn:microsoft.com/office/officeart/2005/8/layout/cycle2"/>
    <dgm:cxn modelId="{CD5EAB71-D9AA-AB46-83E3-30B6EAFB7CC5}" type="presParOf" srcId="{96C93494-14C3-0D4A-9DC9-BB82BFE939E5}" destId="{AD7E689F-7B64-5043-B11C-CE21EB050CBD}" srcOrd="4" destOrd="0" presId="urn:microsoft.com/office/officeart/2005/8/layout/cycle2"/>
    <dgm:cxn modelId="{5213186E-F736-A74B-B4BD-788A865B9566}" type="presParOf" srcId="{96C93494-14C3-0D4A-9DC9-BB82BFE939E5}" destId="{8F791706-1D51-7043-9FBF-5093D6BC487D}" srcOrd="5" destOrd="0" presId="urn:microsoft.com/office/officeart/2005/8/layout/cycle2"/>
    <dgm:cxn modelId="{D7B621E3-9FEA-7C4C-9D44-EC65A92AEA33}" type="presParOf" srcId="{8F791706-1D51-7043-9FBF-5093D6BC487D}" destId="{726FE7FB-DDC2-A742-BDBD-F1058C6FA4D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Plan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2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3B86A528-724D-D541-BE3A-5A1284EDF339}" type="pres">
      <dgm:prSet presAssocID="{575E38E5-3A0C-C545-A386-095A7C98690B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1BA2998C-4424-5C4B-BCE3-90CC72B6A597}" srcId="{CCBB5139-5BE6-294E-807E-52ED29C1E0F0}" destId="{575E38E5-3A0C-C545-A386-095A7C98690B}" srcOrd="1" destOrd="0" parTransId="{A65F233B-8C01-8F4E-B438-507E9E179D19}" sibTransId="{3568E8AD-4DF5-DD46-AB49-BC330D651097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8C01CE70-CAC8-7B47-BAB4-A0E82C7800FB}" type="presParOf" srcId="{C703130B-3D86-1946-BD99-89791F6B77FE}" destId="{3B86A528-724D-D541-BE3A-5A1284EDF339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FB281F-6560-C64B-A22B-CA373C6F09E8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58D3ED-8DCD-7243-BA2C-AA64DF5F8B66}">
      <dgm:prSet phldrT="[Text]"/>
      <dgm:spPr/>
      <dgm:t>
        <a:bodyPr/>
        <a:lstStyle/>
        <a:p>
          <a:r>
            <a:rPr lang="en-US" dirty="0"/>
            <a:t>Update</a:t>
          </a:r>
        </a:p>
      </dgm:t>
    </dgm:pt>
    <dgm:pt modelId="{B4CF1485-3F20-9A43-AAC2-A01A083FE86E}" type="parTrans" cxnId="{3FDC96F1-7A93-734A-8EC3-408D840CF75B}">
      <dgm:prSet/>
      <dgm:spPr/>
      <dgm:t>
        <a:bodyPr/>
        <a:lstStyle/>
        <a:p>
          <a:endParaRPr lang="en-US"/>
        </a:p>
      </dgm:t>
    </dgm:pt>
    <dgm:pt modelId="{26E61BE4-7253-A84B-AFD0-AE53EEC0B437}" type="sibTrans" cxnId="{3FDC96F1-7A93-734A-8EC3-408D840CF75B}">
      <dgm:prSet/>
      <dgm:spPr/>
      <dgm:t>
        <a:bodyPr/>
        <a:lstStyle/>
        <a:p>
          <a:endParaRPr lang="en-US"/>
        </a:p>
      </dgm:t>
    </dgm:pt>
    <dgm:pt modelId="{46192402-F5D2-4F46-9AA1-1C07919546B8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EF02CB9A-E729-7F4E-AC18-74E001CB6F39}" type="parTrans" cxnId="{CAAA5594-0167-0248-9E06-20EAA24F057C}">
      <dgm:prSet/>
      <dgm:spPr/>
      <dgm:t>
        <a:bodyPr/>
        <a:lstStyle/>
        <a:p>
          <a:endParaRPr lang="en-US"/>
        </a:p>
      </dgm:t>
    </dgm:pt>
    <dgm:pt modelId="{04FD7EC1-18CE-254A-81B7-F4743EF0F84F}" type="sibTrans" cxnId="{CAAA5594-0167-0248-9E06-20EAA24F057C}">
      <dgm:prSet/>
      <dgm:spPr/>
      <dgm:t>
        <a:bodyPr/>
        <a:lstStyle/>
        <a:p>
          <a:endParaRPr lang="en-US"/>
        </a:p>
      </dgm:t>
    </dgm:pt>
    <dgm:pt modelId="{7CF7A976-FC4D-4543-ADB0-5505ED3115BC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E6B17664-BB53-AB45-96A7-C6BF7E78EA40}" type="parTrans" cxnId="{DA6735A4-042A-4448-AC4D-F67ECA384DCE}">
      <dgm:prSet/>
      <dgm:spPr/>
      <dgm:t>
        <a:bodyPr/>
        <a:lstStyle/>
        <a:p>
          <a:endParaRPr lang="en-US"/>
        </a:p>
      </dgm:t>
    </dgm:pt>
    <dgm:pt modelId="{24D3B514-5230-7F46-ABF3-BB87051DA218}" type="sibTrans" cxnId="{DA6735A4-042A-4448-AC4D-F67ECA384DCE}">
      <dgm:prSet/>
      <dgm:spPr/>
      <dgm:t>
        <a:bodyPr/>
        <a:lstStyle/>
        <a:p>
          <a:endParaRPr lang="en-US"/>
        </a:p>
      </dgm:t>
    </dgm:pt>
    <dgm:pt modelId="{A3BB1B81-0F07-944F-ABC7-9C5B60DD0106}">
      <dgm:prSet/>
      <dgm:spPr/>
      <dgm:t>
        <a:bodyPr/>
        <a:lstStyle/>
        <a:p>
          <a:r>
            <a:rPr lang="en-US" dirty="0"/>
            <a:t>Clone &amp; Branch</a:t>
          </a:r>
        </a:p>
      </dgm:t>
    </dgm:pt>
    <dgm:pt modelId="{7535DA99-182F-5840-82D8-755280BAD616}" type="parTrans" cxnId="{2FA53591-E642-C045-BBF4-B082BBC3EEE5}">
      <dgm:prSet/>
      <dgm:spPr/>
    </dgm:pt>
    <dgm:pt modelId="{7171C963-1DD5-B24B-9554-72876A596A18}" type="sibTrans" cxnId="{2FA53591-E642-C045-BBF4-B082BBC3EEE5}">
      <dgm:prSet/>
      <dgm:spPr/>
      <dgm:t>
        <a:bodyPr/>
        <a:lstStyle/>
        <a:p>
          <a:endParaRPr lang="en-US"/>
        </a:p>
      </dgm:t>
    </dgm:pt>
    <dgm:pt modelId="{53687089-E5A0-6E49-8CBA-D60520B55D8E}">
      <dgm:prSet/>
      <dgm:spPr/>
      <dgm:t>
        <a:bodyPr/>
        <a:lstStyle/>
        <a:p>
          <a:r>
            <a:rPr lang="en-US" dirty="0"/>
            <a:t>Pull request</a:t>
          </a:r>
        </a:p>
      </dgm:t>
    </dgm:pt>
    <dgm:pt modelId="{8E53F2E1-DB5A-D141-8A4F-BD96CD576D7A}" type="parTrans" cxnId="{C10CF508-E468-9046-A060-A8CAA57348E7}">
      <dgm:prSet/>
      <dgm:spPr/>
    </dgm:pt>
    <dgm:pt modelId="{8D4C9E76-036A-3245-9517-36876E4C7392}" type="sibTrans" cxnId="{C10CF508-E468-9046-A060-A8CAA57348E7}">
      <dgm:prSet/>
      <dgm:spPr/>
      <dgm:t>
        <a:bodyPr/>
        <a:lstStyle/>
        <a:p>
          <a:endParaRPr lang="en-US"/>
        </a:p>
      </dgm:t>
    </dgm:pt>
    <dgm:pt modelId="{9A5F2F0A-F8DE-A842-8093-3A2C91349B3A}" type="pres">
      <dgm:prSet presAssocID="{46FB281F-6560-C64B-A22B-CA373C6F09E8}" presName="cycle" presStyleCnt="0">
        <dgm:presLayoutVars>
          <dgm:dir/>
          <dgm:resizeHandles val="exact"/>
        </dgm:presLayoutVars>
      </dgm:prSet>
      <dgm:spPr/>
    </dgm:pt>
    <dgm:pt modelId="{3C14D677-FC70-BB44-A8D9-8AD2A5F238FC}" type="pres">
      <dgm:prSet presAssocID="{A3BB1B81-0F07-944F-ABC7-9C5B60DD0106}" presName="node" presStyleLbl="node1" presStyleIdx="0" presStyleCnt="5">
        <dgm:presLayoutVars>
          <dgm:bulletEnabled val="1"/>
        </dgm:presLayoutVars>
      </dgm:prSet>
      <dgm:spPr/>
    </dgm:pt>
    <dgm:pt modelId="{1713304B-CAF6-2048-8A41-4BC32AB2D1EB}" type="pres">
      <dgm:prSet presAssocID="{7171C963-1DD5-B24B-9554-72876A596A18}" presName="sibTrans" presStyleLbl="sibTrans2D1" presStyleIdx="0" presStyleCnt="5"/>
      <dgm:spPr/>
    </dgm:pt>
    <dgm:pt modelId="{78F63E79-01B3-844E-8246-B30536B51EC7}" type="pres">
      <dgm:prSet presAssocID="{7171C963-1DD5-B24B-9554-72876A596A18}" presName="connectorText" presStyleLbl="sibTrans2D1" presStyleIdx="0" presStyleCnt="5"/>
      <dgm:spPr/>
    </dgm:pt>
    <dgm:pt modelId="{65DE5975-ADAB-E64C-81B8-E7BEC5FD7A44}" type="pres">
      <dgm:prSet presAssocID="{9558D3ED-8DCD-7243-BA2C-AA64DF5F8B66}" presName="node" presStyleLbl="node1" presStyleIdx="1" presStyleCnt="5">
        <dgm:presLayoutVars>
          <dgm:bulletEnabled val="1"/>
        </dgm:presLayoutVars>
      </dgm:prSet>
      <dgm:spPr/>
    </dgm:pt>
    <dgm:pt modelId="{D92255FC-DC2A-414B-861F-CF7513881ECD}" type="pres">
      <dgm:prSet presAssocID="{26E61BE4-7253-A84B-AFD0-AE53EEC0B437}" presName="sibTrans" presStyleLbl="sibTrans2D1" presStyleIdx="1" presStyleCnt="5"/>
      <dgm:spPr/>
    </dgm:pt>
    <dgm:pt modelId="{BBBAD315-D735-FA44-8486-D1C9E7CC920D}" type="pres">
      <dgm:prSet presAssocID="{26E61BE4-7253-A84B-AFD0-AE53EEC0B437}" presName="connectorText" presStyleLbl="sibTrans2D1" presStyleIdx="1" presStyleCnt="5"/>
      <dgm:spPr/>
    </dgm:pt>
    <dgm:pt modelId="{38B3A1D6-A133-5E40-8192-000B7D6E5924}" type="pres">
      <dgm:prSet presAssocID="{7CF7A976-FC4D-4543-ADB0-5505ED3115BC}" presName="node" presStyleLbl="node1" presStyleIdx="2" presStyleCnt="5">
        <dgm:presLayoutVars>
          <dgm:bulletEnabled val="1"/>
        </dgm:presLayoutVars>
      </dgm:prSet>
      <dgm:spPr/>
    </dgm:pt>
    <dgm:pt modelId="{CBE4C73B-9614-7F40-816E-FEE18D28E3C7}" type="pres">
      <dgm:prSet presAssocID="{24D3B514-5230-7F46-ABF3-BB87051DA218}" presName="sibTrans" presStyleLbl="sibTrans2D1" presStyleIdx="2" presStyleCnt="5"/>
      <dgm:spPr/>
    </dgm:pt>
    <dgm:pt modelId="{803B9467-4E05-A748-A458-E0CEA253C3F8}" type="pres">
      <dgm:prSet presAssocID="{24D3B514-5230-7F46-ABF3-BB87051DA218}" presName="connectorText" presStyleLbl="sibTrans2D1" presStyleIdx="2" presStyleCnt="5"/>
      <dgm:spPr/>
    </dgm:pt>
    <dgm:pt modelId="{7AF585E9-61DA-CB4C-9DD6-8FE45A25BC34}" type="pres">
      <dgm:prSet presAssocID="{53687089-E5A0-6E49-8CBA-D60520B55D8E}" presName="node" presStyleLbl="node1" presStyleIdx="3" presStyleCnt="5">
        <dgm:presLayoutVars>
          <dgm:bulletEnabled val="1"/>
        </dgm:presLayoutVars>
      </dgm:prSet>
      <dgm:spPr/>
    </dgm:pt>
    <dgm:pt modelId="{0742F0DA-0575-2549-BC22-F6C42C06BBC0}" type="pres">
      <dgm:prSet presAssocID="{8D4C9E76-036A-3245-9517-36876E4C7392}" presName="sibTrans" presStyleLbl="sibTrans2D1" presStyleIdx="3" presStyleCnt="5"/>
      <dgm:spPr/>
    </dgm:pt>
    <dgm:pt modelId="{16D527A9-1FFB-EF41-967B-E4731711C1CA}" type="pres">
      <dgm:prSet presAssocID="{8D4C9E76-036A-3245-9517-36876E4C7392}" presName="connectorText" presStyleLbl="sibTrans2D1" presStyleIdx="3" presStyleCnt="5"/>
      <dgm:spPr/>
    </dgm:pt>
    <dgm:pt modelId="{1C7C07D6-FD65-8E4D-845A-1D9E9FA06B45}" type="pres">
      <dgm:prSet presAssocID="{46192402-F5D2-4F46-9AA1-1C07919546B8}" presName="node" presStyleLbl="node1" presStyleIdx="4" presStyleCnt="5">
        <dgm:presLayoutVars>
          <dgm:bulletEnabled val="1"/>
        </dgm:presLayoutVars>
      </dgm:prSet>
      <dgm:spPr/>
    </dgm:pt>
    <dgm:pt modelId="{AEDAD48F-640D-364A-9C17-3EE92EAE767D}" type="pres">
      <dgm:prSet presAssocID="{04FD7EC1-18CE-254A-81B7-F4743EF0F84F}" presName="sibTrans" presStyleLbl="sibTrans2D1" presStyleIdx="4" presStyleCnt="5"/>
      <dgm:spPr/>
    </dgm:pt>
    <dgm:pt modelId="{0F541930-6CB1-5647-8B35-5B4C1811E1ED}" type="pres">
      <dgm:prSet presAssocID="{04FD7EC1-18CE-254A-81B7-F4743EF0F84F}" presName="connectorText" presStyleLbl="sibTrans2D1" presStyleIdx="4" presStyleCnt="5"/>
      <dgm:spPr/>
    </dgm:pt>
  </dgm:ptLst>
  <dgm:cxnLst>
    <dgm:cxn modelId="{C10CF508-E468-9046-A060-A8CAA57348E7}" srcId="{46FB281F-6560-C64B-A22B-CA373C6F09E8}" destId="{53687089-E5A0-6E49-8CBA-D60520B55D8E}" srcOrd="3" destOrd="0" parTransId="{8E53F2E1-DB5A-D141-8A4F-BD96CD576D7A}" sibTransId="{8D4C9E76-036A-3245-9517-36876E4C7392}"/>
    <dgm:cxn modelId="{EF878609-0AD1-914D-980B-9F1FA2871DCF}" type="presOf" srcId="{A3BB1B81-0F07-944F-ABC7-9C5B60DD0106}" destId="{3C14D677-FC70-BB44-A8D9-8AD2A5F238FC}" srcOrd="0" destOrd="0" presId="urn:microsoft.com/office/officeart/2005/8/layout/cycle2"/>
    <dgm:cxn modelId="{4410EF0F-FF98-894E-BD1F-DB08C62FC945}" type="presOf" srcId="{46192402-F5D2-4F46-9AA1-1C07919546B8}" destId="{1C7C07D6-FD65-8E4D-845A-1D9E9FA06B45}" srcOrd="0" destOrd="0" presId="urn:microsoft.com/office/officeart/2005/8/layout/cycle2"/>
    <dgm:cxn modelId="{90250B2B-C8E4-0C45-A489-40012EB37685}" type="presOf" srcId="{26E61BE4-7253-A84B-AFD0-AE53EEC0B437}" destId="{D92255FC-DC2A-414B-861F-CF7513881ECD}" srcOrd="0" destOrd="0" presId="urn:microsoft.com/office/officeart/2005/8/layout/cycle2"/>
    <dgm:cxn modelId="{F4924649-ED20-BD42-B9B7-C383BED293BD}" type="presOf" srcId="{8D4C9E76-036A-3245-9517-36876E4C7392}" destId="{16D527A9-1FFB-EF41-967B-E4731711C1CA}" srcOrd="1" destOrd="0" presId="urn:microsoft.com/office/officeart/2005/8/layout/cycle2"/>
    <dgm:cxn modelId="{43088C49-4664-6A4F-B1B5-D97E334B3B13}" type="presOf" srcId="{46FB281F-6560-C64B-A22B-CA373C6F09E8}" destId="{9A5F2F0A-F8DE-A842-8093-3A2C91349B3A}" srcOrd="0" destOrd="0" presId="urn:microsoft.com/office/officeart/2005/8/layout/cycle2"/>
    <dgm:cxn modelId="{75C4B949-A3B1-404C-B1BB-4624DE274B93}" type="presOf" srcId="{24D3B514-5230-7F46-ABF3-BB87051DA218}" destId="{CBE4C73B-9614-7F40-816E-FEE18D28E3C7}" srcOrd="0" destOrd="0" presId="urn:microsoft.com/office/officeart/2005/8/layout/cycle2"/>
    <dgm:cxn modelId="{0ADE484D-331B-CB4D-AEAE-3D5DD12931EA}" type="presOf" srcId="{8D4C9E76-036A-3245-9517-36876E4C7392}" destId="{0742F0DA-0575-2549-BC22-F6C42C06BBC0}" srcOrd="0" destOrd="0" presId="urn:microsoft.com/office/officeart/2005/8/layout/cycle2"/>
    <dgm:cxn modelId="{80E47367-2B10-1D43-8AB5-79DD28CF9C9A}" type="presOf" srcId="{7171C963-1DD5-B24B-9554-72876A596A18}" destId="{1713304B-CAF6-2048-8A41-4BC32AB2D1EB}" srcOrd="0" destOrd="0" presId="urn:microsoft.com/office/officeart/2005/8/layout/cycle2"/>
    <dgm:cxn modelId="{8400FC8E-20B6-B248-89A9-FCB568CBA197}" type="presOf" srcId="{24D3B514-5230-7F46-ABF3-BB87051DA218}" destId="{803B9467-4E05-A748-A458-E0CEA253C3F8}" srcOrd="1" destOrd="0" presId="urn:microsoft.com/office/officeart/2005/8/layout/cycle2"/>
    <dgm:cxn modelId="{2FA53591-E642-C045-BBF4-B082BBC3EEE5}" srcId="{46FB281F-6560-C64B-A22B-CA373C6F09E8}" destId="{A3BB1B81-0F07-944F-ABC7-9C5B60DD0106}" srcOrd="0" destOrd="0" parTransId="{7535DA99-182F-5840-82D8-755280BAD616}" sibTransId="{7171C963-1DD5-B24B-9554-72876A596A18}"/>
    <dgm:cxn modelId="{CAAA5594-0167-0248-9E06-20EAA24F057C}" srcId="{46FB281F-6560-C64B-A22B-CA373C6F09E8}" destId="{46192402-F5D2-4F46-9AA1-1C07919546B8}" srcOrd="4" destOrd="0" parTransId="{EF02CB9A-E729-7F4E-AC18-74E001CB6F39}" sibTransId="{04FD7EC1-18CE-254A-81B7-F4743EF0F84F}"/>
    <dgm:cxn modelId="{48A3E994-537E-CA4F-BA99-A0C741823255}" type="presOf" srcId="{9558D3ED-8DCD-7243-BA2C-AA64DF5F8B66}" destId="{65DE5975-ADAB-E64C-81B8-E7BEC5FD7A44}" srcOrd="0" destOrd="0" presId="urn:microsoft.com/office/officeart/2005/8/layout/cycle2"/>
    <dgm:cxn modelId="{DA6735A4-042A-4448-AC4D-F67ECA384DCE}" srcId="{46FB281F-6560-C64B-A22B-CA373C6F09E8}" destId="{7CF7A976-FC4D-4543-ADB0-5505ED3115BC}" srcOrd="2" destOrd="0" parTransId="{E6B17664-BB53-AB45-96A7-C6BF7E78EA40}" sibTransId="{24D3B514-5230-7F46-ABF3-BB87051DA218}"/>
    <dgm:cxn modelId="{2A7828C4-5EE6-3149-AE57-F1A6FF1D830C}" type="presOf" srcId="{26E61BE4-7253-A84B-AFD0-AE53EEC0B437}" destId="{BBBAD315-D735-FA44-8486-D1C9E7CC920D}" srcOrd="1" destOrd="0" presId="urn:microsoft.com/office/officeart/2005/8/layout/cycle2"/>
    <dgm:cxn modelId="{C9C26FC6-D091-C848-9EC9-9D5AED99C15C}" type="presOf" srcId="{04FD7EC1-18CE-254A-81B7-F4743EF0F84F}" destId="{AEDAD48F-640D-364A-9C17-3EE92EAE767D}" srcOrd="0" destOrd="0" presId="urn:microsoft.com/office/officeart/2005/8/layout/cycle2"/>
    <dgm:cxn modelId="{E366D0E6-CB2E-E945-9A79-63C2A5C2A61A}" type="presOf" srcId="{53687089-E5A0-6E49-8CBA-D60520B55D8E}" destId="{7AF585E9-61DA-CB4C-9DD6-8FE45A25BC34}" srcOrd="0" destOrd="0" presId="urn:microsoft.com/office/officeart/2005/8/layout/cycle2"/>
    <dgm:cxn modelId="{744220EA-89D3-7F43-BBC2-E8436305E039}" type="presOf" srcId="{7171C963-1DD5-B24B-9554-72876A596A18}" destId="{78F63E79-01B3-844E-8246-B30536B51EC7}" srcOrd="1" destOrd="0" presId="urn:microsoft.com/office/officeart/2005/8/layout/cycle2"/>
    <dgm:cxn modelId="{3FDC96F1-7A93-734A-8EC3-408D840CF75B}" srcId="{46FB281F-6560-C64B-A22B-CA373C6F09E8}" destId="{9558D3ED-8DCD-7243-BA2C-AA64DF5F8B66}" srcOrd="1" destOrd="0" parTransId="{B4CF1485-3F20-9A43-AAC2-A01A083FE86E}" sibTransId="{26E61BE4-7253-A84B-AFD0-AE53EEC0B437}"/>
    <dgm:cxn modelId="{FD7E14F2-8FB5-E54E-9DD8-FC59BC0E9741}" type="presOf" srcId="{7CF7A976-FC4D-4543-ADB0-5505ED3115BC}" destId="{38B3A1D6-A133-5E40-8192-000B7D6E5924}" srcOrd="0" destOrd="0" presId="urn:microsoft.com/office/officeart/2005/8/layout/cycle2"/>
    <dgm:cxn modelId="{1BBA90FD-D503-1549-A6FB-F1175BA18F80}" type="presOf" srcId="{04FD7EC1-18CE-254A-81B7-F4743EF0F84F}" destId="{0F541930-6CB1-5647-8B35-5B4C1811E1ED}" srcOrd="1" destOrd="0" presId="urn:microsoft.com/office/officeart/2005/8/layout/cycle2"/>
    <dgm:cxn modelId="{59350E58-A7E2-3644-9A2A-759E20A667A8}" type="presParOf" srcId="{9A5F2F0A-F8DE-A842-8093-3A2C91349B3A}" destId="{3C14D677-FC70-BB44-A8D9-8AD2A5F238FC}" srcOrd="0" destOrd="0" presId="urn:microsoft.com/office/officeart/2005/8/layout/cycle2"/>
    <dgm:cxn modelId="{3B760762-4433-9E4E-9065-1DA12D525BF7}" type="presParOf" srcId="{9A5F2F0A-F8DE-A842-8093-3A2C91349B3A}" destId="{1713304B-CAF6-2048-8A41-4BC32AB2D1EB}" srcOrd="1" destOrd="0" presId="urn:microsoft.com/office/officeart/2005/8/layout/cycle2"/>
    <dgm:cxn modelId="{CDB119E0-D785-FA43-8819-608035A3913D}" type="presParOf" srcId="{1713304B-CAF6-2048-8A41-4BC32AB2D1EB}" destId="{78F63E79-01B3-844E-8246-B30536B51EC7}" srcOrd="0" destOrd="0" presId="urn:microsoft.com/office/officeart/2005/8/layout/cycle2"/>
    <dgm:cxn modelId="{A95E12DB-07AC-974F-AE9D-A65E88069F38}" type="presParOf" srcId="{9A5F2F0A-F8DE-A842-8093-3A2C91349B3A}" destId="{65DE5975-ADAB-E64C-81B8-E7BEC5FD7A44}" srcOrd="2" destOrd="0" presId="urn:microsoft.com/office/officeart/2005/8/layout/cycle2"/>
    <dgm:cxn modelId="{DDC0A75F-8E92-0A4D-9FF1-E7D9418A0EFA}" type="presParOf" srcId="{9A5F2F0A-F8DE-A842-8093-3A2C91349B3A}" destId="{D92255FC-DC2A-414B-861F-CF7513881ECD}" srcOrd="3" destOrd="0" presId="urn:microsoft.com/office/officeart/2005/8/layout/cycle2"/>
    <dgm:cxn modelId="{17ABDEDE-79A1-0B49-830A-7C26CF552DD2}" type="presParOf" srcId="{D92255FC-DC2A-414B-861F-CF7513881ECD}" destId="{BBBAD315-D735-FA44-8486-D1C9E7CC920D}" srcOrd="0" destOrd="0" presId="urn:microsoft.com/office/officeart/2005/8/layout/cycle2"/>
    <dgm:cxn modelId="{92140276-EE54-7F4F-93B2-C961D9CA2C12}" type="presParOf" srcId="{9A5F2F0A-F8DE-A842-8093-3A2C91349B3A}" destId="{38B3A1D6-A133-5E40-8192-000B7D6E5924}" srcOrd="4" destOrd="0" presId="urn:microsoft.com/office/officeart/2005/8/layout/cycle2"/>
    <dgm:cxn modelId="{124AD415-6D65-974E-8E2D-2A655D5EE3DA}" type="presParOf" srcId="{9A5F2F0A-F8DE-A842-8093-3A2C91349B3A}" destId="{CBE4C73B-9614-7F40-816E-FEE18D28E3C7}" srcOrd="5" destOrd="0" presId="urn:microsoft.com/office/officeart/2005/8/layout/cycle2"/>
    <dgm:cxn modelId="{B693BBCC-94BB-8C47-AF01-AA12517C0C97}" type="presParOf" srcId="{CBE4C73B-9614-7F40-816E-FEE18D28E3C7}" destId="{803B9467-4E05-A748-A458-E0CEA253C3F8}" srcOrd="0" destOrd="0" presId="urn:microsoft.com/office/officeart/2005/8/layout/cycle2"/>
    <dgm:cxn modelId="{A2D37F5B-DE63-AB45-9489-3BD801D6ED10}" type="presParOf" srcId="{9A5F2F0A-F8DE-A842-8093-3A2C91349B3A}" destId="{7AF585E9-61DA-CB4C-9DD6-8FE45A25BC34}" srcOrd="6" destOrd="0" presId="urn:microsoft.com/office/officeart/2005/8/layout/cycle2"/>
    <dgm:cxn modelId="{440FACA9-CECF-0E4F-9935-B1427D4A01C9}" type="presParOf" srcId="{9A5F2F0A-F8DE-A842-8093-3A2C91349B3A}" destId="{0742F0DA-0575-2549-BC22-F6C42C06BBC0}" srcOrd="7" destOrd="0" presId="urn:microsoft.com/office/officeart/2005/8/layout/cycle2"/>
    <dgm:cxn modelId="{213690F0-0D70-6949-B34A-7A67D50A101F}" type="presParOf" srcId="{0742F0DA-0575-2549-BC22-F6C42C06BBC0}" destId="{16D527A9-1FFB-EF41-967B-E4731711C1CA}" srcOrd="0" destOrd="0" presId="urn:microsoft.com/office/officeart/2005/8/layout/cycle2"/>
    <dgm:cxn modelId="{DAFB970E-6533-924F-8E5E-36A2A1F74574}" type="presParOf" srcId="{9A5F2F0A-F8DE-A842-8093-3A2C91349B3A}" destId="{1C7C07D6-FD65-8E4D-845A-1D9E9FA06B45}" srcOrd="8" destOrd="0" presId="urn:microsoft.com/office/officeart/2005/8/layout/cycle2"/>
    <dgm:cxn modelId="{ADADE333-07B8-3D41-A3EA-CD59EE74EC0E}" type="presParOf" srcId="{9A5F2F0A-F8DE-A842-8093-3A2C91349B3A}" destId="{AEDAD48F-640D-364A-9C17-3EE92EAE767D}" srcOrd="9" destOrd="0" presId="urn:microsoft.com/office/officeart/2005/8/layout/cycle2"/>
    <dgm:cxn modelId="{37AB1AE0-BE35-E642-B94B-1ED38C00A735}" type="presParOf" srcId="{AEDAD48F-640D-364A-9C17-3EE92EAE767D}" destId="{0F541930-6CB1-5647-8B35-5B4C1811E1E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/>
            <a:t>Apply</a:t>
          </a:r>
          <a:endParaRPr lang="en-US" dirty="0"/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A1CA7549-14E8-5640-8C36-D308394E872D}" type="pres">
      <dgm:prSet presAssocID="{4829C08D-4494-9642-B5EA-D8096C7BE753}" presName="parTxOnly" presStyleLbl="node1" presStyleIdx="0" presStyleCnt="4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1" presStyleCnt="4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2" presStyleCnt="4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3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2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0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B4373D8-9E82-6745-9352-2203463A4C9F}" srcId="{CCBB5139-5BE6-294E-807E-52ED29C1E0F0}" destId="{4C98E8CA-A35F-B144-8A28-9B6C2782E059}" srcOrd="1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C456CE23-C392-0C4E-BFAA-080983798B67}" type="presParOf" srcId="{C703130B-3D86-1946-BD99-89791F6B77FE}" destId="{A1CA7549-14E8-5640-8C36-D308394E872D}" srcOrd="0" destOrd="0" presId="urn:microsoft.com/office/officeart/2005/8/layout/hChevron3"/>
    <dgm:cxn modelId="{4646F0D4-957F-2B42-A7CD-FEC68FE1260A}" type="presParOf" srcId="{C703130B-3D86-1946-BD99-89791F6B77FE}" destId="{4AE4A658-E9E5-2942-8BA0-0E4FCC624BC1}" srcOrd="1" destOrd="0" presId="urn:microsoft.com/office/officeart/2005/8/layout/hChevron3"/>
    <dgm:cxn modelId="{5F51D1D3-CFBE-F04D-93CB-3DCB1D1636A3}" type="presParOf" srcId="{C703130B-3D86-1946-BD99-89791F6B77FE}" destId="{9F738FD9-C06F-C042-B111-95E3D0A4A873}" srcOrd="2" destOrd="0" presId="urn:microsoft.com/office/officeart/2005/8/layout/hChevron3"/>
    <dgm:cxn modelId="{C1499DDA-E015-A445-8731-B161233B34CB}" type="presParOf" srcId="{C703130B-3D86-1946-BD99-89791F6B77FE}" destId="{59CAA12F-D901-0A42-B94D-074DCB38B8BF}" srcOrd="3" destOrd="0" presId="urn:microsoft.com/office/officeart/2005/8/layout/hChevron3"/>
    <dgm:cxn modelId="{8C01CE70-CAC8-7B47-BAB4-A0E82C7800FB}" type="presParOf" srcId="{C703130B-3D86-1946-BD99-89791F6B77FE}" destId="{3B86A528-724D-D541-BE3A-5A1284EDF339}" srcOrd="4" destOrd="0" presId="urn:microsoft.com/office/officeart/2005/8/layout/hChevron3"/>
    <dgm:cxn modelId="{CF31EAAD-9814-1348-BC9D-C53AB669CAD0}" type="presParOf" srcId="{C703130B-3D86-1946-BD99-89791F6B77FE}" destId="{A4B6E921-6331-D840-9702-F17E98B1CDA6}" srcOrd="5" destOrd="0" presId="urn:microsoft.com/office/officeart/2005/8/layout/hChevron3"/>
    <dgm:cxn modelId="{A6F379B9-FE58-DD4B-B4EC-11CF3DA03AF0}" type="presParOf" srcId="{C703130B-3D86-1946-BD99-89791F6B77FE}" destId="{9CCE16E7-2A5D-6145-8412-F73E1188A968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A1CA7549-14E8-5640-8C36-D308394E872D}" type="pres">
      <dgm:prSet presAssocID="{4829C08D-4494-9642-B5EA-D8096C7BE753}" presName="parTxOnly" presStyleLbl="node1" presStyleIdx="0" presStyleCnt="4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1" presStyleCnt="4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2" presStyleCnt="4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3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2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0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B4373D8-9E82-6745-9352-2203463A4C9F}" srcId="{CCBB5139-5BE6-294E-807E-52ED29C1E0F0}" destId="{4C98E8CA-A35F-B144-8A28-9B6C2782E059}" srcOrd="1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C456CE23-C392-0C4E-BFAA-080983798B67}" type="presParOf" srcId="{C703130B-3D86-1946-BD99-89791F6B77FE}" destId="{A1CA7549-14E8-5640-8C36-D308394E872D}" srcOrd="0" destOrd="0" presId="urn:microsoft.com/office/officeart/2005/8/layout/hChevron3"/>
    <dgm:cxn modelId="{4646F0D4-957F-2B42-A7CD-FEC68FE1260A}" type="presParOf" srcId="{C703130B-3D86-1946-BD99-89791F6B77FE}" destId="{4AE4A658-E9E5-2942-8BA0-0E4FCC624BC1}" srcOrd="1" destOrd="0" presId="urn:microsoft.com/office/officeart/2005/8/layout/hChevron3"/>
    <dgm:cxn modelId="{5F51D1D3-CFBE-F04D-93CB-3DCB1D1636A3}" type="presParOf" srcId="{C703130B-3D86-1946-BD99-89791F6B77FE}" destId="{9F738FD9-C06F-C042-B111-95E3D0A4A873}" srcOrd="2" destOrd="0" presId="urn:microsoft.com/office/officeart/2005/8/layout/hChevron3"/>
    <dgm:cxn modelId="{C1499DDA-E015-A445-8731-B161233B34CB}" type="presParOf" srcId="{C703130B-3D86-1946-BD99-89791F6B77FE}" destId="{59CAA12F-D901-0A42-B94D-074DCB38B8BF}" srcOrd="3" destOrd="0" presId="urn:microsoft.com/office/officeart/2005/8/layout/hChevron3"/>
    <dgm:cxn modelId="{8C01CE70-CAC8-7B47-BAB4-A0E82C7800FB}" type="presParOf" srcId="{C703130B-3D86-1946-BD99-89791F6B77FE}" destId="{3B86A528-724D-D541-BE3A-5A1284EDF339}" srcOrd="4" destOrd="0" presId="urn:microsoft.com/office/officeart/2005/8/layout/hChevron3"/>
    <dgm:cxn modelId="{CF31EAAD-9814-1348-BC9D-C53AB669CAD0}" type="presParOf" srcId="{C703130B-3D86-1946-BD99-89791F6B77FE}" destId="{A4B6E921-6331-D840-9702-F17E98B1CDA6}" srcOrd="5" destOrd="0" presId="urn:microsoft.com/office/officeart/2005/8/layout/hChevron3"/>
    <dgm:cxn modelId="{A6F379B9-FE58-DD4B-B4EC-11CF3DA03AF0}" type="presParOf" srcId="{C703130B-3D86-1946-BD99-89791F6B77FE}" destId="{9CCE16E7-2A5D-6145-8412-F73E1188A968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A1CA7549-14E8-5640-8C36-D308394E872D}" type="pres">
      <dgm:prSet presAssocID="{4829C08D-4494-9642-B5EA-D8096C7BE753}" presName="parTxOnly" presStyleLbl="node1" presStyleIdx="0" presStyleCnt="4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1" presStyleCnt="4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2" presStyleCnt="4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3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2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0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B4373D8-9E82-6745-9352-2203463A4C9F}" srcId="{CCBB5139-5BE6-294E-807E-52ED29C1E0F0}" destId="{4C98E8CA-A35F-B144-8A28-9B6C2782E059}" srcOrd="1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C456CE23-C392-0C4E-BFAA-080983798B67}" type="presParOf" srcId="{C703130B-3D86-1946-BD99-89791F6B77FE}" destId="{A1CA7549-14E8-5640-8C36-D308394E872D}" srcOrd="0" destOrd="0" presId="urn:microsoft.com/office/officeart/2005/8/layout/hChevron3"/>
    <dgm:cxn modelId="{4646F0D4-957F-2B42-A7CD-FEC68FE1260A}" type="presParOf" srcId="{C703130B-3D86-1946-BD99-89791F6B77FE}" destId="{4AE4A658-E9E5-2942-8BA0-0E4FCC624BC1}" srcOrd="1" destOrd="0" presId="urn:microsoft.com/office/officeart/2005/8/layout/hChevron3"/>
    <dgm:cxn modelId="{5F51D1D3-CFBE-F04D-93CB-3DCB1D1636A3}" type="presParOf" srcId="{C703130B-3D86-1946-BD99-89791F6B77FE}" destId="{9F738FD9-C06F-C042-B111-95E3D0A4A873}" srcOrd="2" destOrd="0" presId="urn:microsoft.com/office/officeart/2005/8/layout/hChevron3"/>
    <dgm:cxn modelId="{C1499DDA-E015-A445-8731-B161233B34CB}" type="presParOf" srcId="{C703130B-3D86-1946-BD99-89791F6B77FE}" destId="{59CAA12F-D901-0A42-B94D-074DCB38B8BF}" srcOrd="3" destOrd="0" presId="urn:microsoft.com/office/officeart/2005/8/layout/hChevron3"/>
    <dgm:cxn modelId="{8C01CE70-CAC8-7B47-BAB4-A0E82C7800FB}" type="presParOf" srcId="{C703130B-3D86-1946-BD99-89791F6B77FE}" destId="{3B86A528-724D-D541-BE3A-5A1284EDF339}" srcOrd="4" destOrd="0" presId="urn:microsoft.com/office/officeart/2005/8/layout/hChevron3"/>
    <dgm:cxn modelId="{CF31EAAD-9814-1348-BC9D-C53AB669CAD0}" type="presParOf" srcId="{C703130B-3D86-1946-BD99-89791F6B77FE}" destId="{A4B6E921-6331-D840-9702-F17E98B1CDA6}" srcOrd="5" destOrd="0" presId="urn:microsoft.com/office/officeart/2005/8/layout/hChevron3"/>
    <dgm:cxn modelId="{A6F379B9-FE58-DD4B-B4EC-11CF3DA03AF0}" type="presParOf" srcId="{C703130B-3D86-1946-BD99-89791F6B77FE}" destId="{9CCE16E7-2A5D-6145-8412-F73E1188A968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A1CA7549-14E8-5640-8C36-D308394E872D}" type="pres">
      <dgm:prSet presAssocID="{4829C08D-4494-9642-B5EA-D8096C7BE753}" presName="parTxOnly" presStyleLbl="node1" presStyleIdx="0" presStyleCnt="4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1" presStyleCnt="4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2" presStyleCnt="4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3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2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0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B4373D8-9E82-6745-9352-2203463A4C9F}" srcId="{CCBB5139-5BE6-294E-807E-52ED29C1E0F0}" destId="{4C98E8CA-A35F-B144-8A28-9B6C2782E059}" srcOrd="1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C456CE23-C392-0C4E-BFAA-080983798B67}" type="presParOf" srcId="{C703130B-3D86-1946-BD99-89791F6B77FE}" destId="{A1CA7549-14E8-5640-8C36-D308394E872D}" srcOrd="0" destOrd="0" presId="urn:microsoft.com/office/officeart/2005/8/layout/hChevron3"/>
    <dgm:cxn modelId="{4646F0D4-957F-2B42-A7CD-FEC68FE1260A}" type="presParOf" srcId="{C703130B-3D86-1946-BD99-89791F6B77FE}" destId="{4AE4A658-E9E5-2942-8BA0-0E4FCC624BC1}" srcOrd="1" destOrd="0" presId="urn:microsoft.com/office/officeart/2005/8/layout/hChevron3"/>
    <dgm:cxn modelId="{5F51D1D3-CFBE-F04D-93CB-3DCB1D1636A3}" type="presParOf" srcId="{C703130B-3D86-1946-BD99-89791F6B77FE}" destId="{9F738FD9-C06F-C042-B111-95E3D0A4A873}" srcOrd="2" destOrd="0" presId="urn:microsoft.com/office/officeart/2005/8/layout/hChevron3"/>
    <dgm:cxn modelId="{C1499DDA-E015-A445-8731-B161233B34CB}" type="presParOf" srcId="{C703130B-3D86-1946-BD99-89791F6B77FE}" destId="{59CAA12F-D901-0A42-B94D-074DCB38B8BF}" srcOrd="3" destOrd="0" presId="urn:microsoft.com/office/officeart/2005/8/layout/hChevron3"/>
    <dgm:cxn modelId="{8C01CE70-CAC8-7B47-BAB4-A0E82C7800FB}" type="presParOf" srcId="{C703130B-3D86-1946-BD99-89791F6B77FE}" destId="{3B86A528-724D-D541-BE3A-5A1284EDF339}" srcOrd="4" destOrd="0" presId="urn:microsoft.com/office/officeart/2005/8/layout/hChevron3"/>
    <dgm:cxn modelId="{CF31EAAD-9814-1348-BC9D-C53AB669CAD0}" type="presParOf" srcId="{C703130B-3D86-1946-BD99-89791F6B77FE}" destId="{A4B6E921-6331-D840-9702-F17E98B1CDA6}" srcOrd="5" destOrd="0" presId="urn:microsoft.com/office/officeart/2005/8/layout/hChevron3"/>
    <dgm:cxn modelId="{A6F379B9-FE58-DD4B-B4EC-11CF3DA03AF0}" type="presParOf" srcId="{C703130B-3D86-1946-BD99-89791F6B77FE}" destId="{9CCE16E7-2A5D-6145-8412-F73E1188A968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A1CA7549-14E8-5640-8C36-D308394E872D}" type="pres">
      <dgm:prSet presAssocID="{4829C08D-4494-9642-B5EA-D8096C7BE753}" presName="parTxOnly" presStyleLbl="node1" presStyleIdx="0" presStyleCnt="4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1" presStyleCnt="4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2" presStyleCnt="4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3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2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0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B4373D8-9E82-6745-9352-2203463A4C9F}" srcId="{CCBB5139-5BE6-294E-807E-52ED29C1E0F0}" destId="{4C98E8CA-A35F-B144-8A28-9B6C2782E059}" srcOrd="1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C456CE23-C392-0C4E-BFAA-080983798B67}" type="presParOf" srcId="{C703130B-3D86-1946-BD99-89791F6B77FE}" destId="{A1CA7549-14E8-5640-8C36-D308394E872D}" srcOrd="0" destOrd="0" presId="urn:microsoft.com/office/officeart/2005/8/layout/hChevron3"/>
    <dgm:cxn modelId="{4646F0D4-957F-2B42-A7CD-FEC68FE1260A}" type="presParOf" srcId="{C703130B-3D86-1946-BD99-89791F6B77FE}" destId="{4AE4A658-E9E5-2942-8BA0-0E4FCC624BC1}" srcOrd="1" destOrd="0" presId="urn:microsoft.com/office/officeart/2005/8/layout/hChevron3"/>
    <dgm:cxn modelId="{5F51D1D3-CFBE-F04D-93CB-3DCB1D1636A3}" type="presParOf" srcId="{C703130B-3D86-1946-BD99-89791F6B77FE}" destId="{9F738FD9-C06F-C042-B111-95E3D0A4A873}" srcOrd="2" destOrd="0" presId="urn:microsoft.com/office/officeart/2005/8/layout/hChevron3"/>
    <dgm:cxn modelId="{C1499DDA-E015-A445-8731-B161233B34CB}" type="presParOf" srcId="{C703130B-3D86-1946-BD99-89791F6B77FE}" destId="{59CAA12F-D901-0A42-B94D-074DCB38B8BF}" srcOrd="3" destOrd="0" presId="urn:microsoft.com/office/officeart/2005/8/layout/hChevron3"/>
    <dgm:cxn modelId="{8C01CE70-CAC8-7B47-BAB4-A0E82C7800FB}" type="presParOf" srcId="{C703130B-3D86-1946-BD99-89791F6B77FE}" destId="{3B86A528-724D-D541-BE3A-5A1284EDF339}" srcOrd="4" destOrd="0" presId="urn:microsoft.com/office/officeart/2005/8/layout/hChevron3"/>
    <dgm:cxn modelId="{CF31EAAD-9814-1348-BC9D-C53AB669CAD0}" type="presParOf" srcId="{C703130B-3D86-1946-BD99-89791F6B77FE}" destId="{A4B6E921-6331-D840-9702-F17E98B1CDA6}" srcOrd="5" destOrd="0" presId="urn:microsoft.com/office/officeart/2005/8/layout/hChevron3"/>
    <dgm:cxn modelId="{A6F379B9-FE58-DD4B-B4EC-11CF3DA03AF0}" type="presParOf" srcId="{C703130B-3D86-1946-BD99-89791F6B77FE}" destId="{9CCE16E7-2A5D-6145-8412-F73E1188A968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4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4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4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E5975-ADAB-E64C-81B8-E7BEC5FD7A44}">
      <dsp:nvSpPr>
        <dsp:cNvPr id="0" name=""/>
        <dsp:cNvSpPr/>
      </dsp:nvSpPr>
      <dsp:spPr>
        <a:xfrm>
          <a:off x="2165449" y="606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Build or Update</a:t>
          </a:r>
        </a:p>
      </dsp:txBody>
      <dsp:txXfrm>
        <a:off x="2423942" y="259099"/>
        <a:ext cx="1248115" cy="1248115"/>
      </dsp:txXfrm>
    </dsp:sp>
    <dsp:sp modelId="{D92255FC-DC2A-414B-861F-CF7513881ECD}">
      <dsp:nvSpPr>
        <dsp:cNvPr id="0" name=""/>
        <dsp:cNvSpPr/>
      </dsp:nvSpPr>
      <dsp:spPr>
        <a:xfrm rot="3600000">
          <a:off x="3469294" y="1722603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504594" y="1780606"/>
        <a:ext cx="329462" cy="357433"/>
      </dsp:txXfrm>
    </dsp:sp>
    <dsp:sp modelId="{38B3A1D6-A133-5E40-8192-000B7D6E5924}">
      <dsp:nvSpPr>
        <dsp:cNvPr id="0" name=""/>
        <dsp:cNvSpPr/>
      </dsp:nvSpPr>
      <dsp:spPr>
        <a:xfrm>
          <a:off x="3492018" y="2298292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</a:t>
          </a:r>
        </a:p>
      </dsp:txBody>
      <dsp:txXfrm>
        <a:off x="3750511" y="2556785"/>
        <a:ext cx="1248115" cy="1248115"/>
      </dsp:txXfrm>
    </dsp:sp>
    <dsp:sp modelId="{CBE4C73B-9614-7F40-816E-FEE18D28E3C7}">
      <dsp:nvSpPr>
        <dsp:cNvPr id="0" name=""/>
        <dsp:cNvSpPr/>
      </dsp:nvSpPr>
      <dsp:spPr>
        <a:xfrm rot="10800000">
          <a:off x="2825990" y="2882982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2967188" y="3002126"/>
        <a:ext cx="329462" cy="357433"/>
      </dsp:txXfrm>
    </dsp:sp>
    <dsp:sp modelId="{1C7C07D6-FD65-8E4D-845A-1D9E9FA06B45}">
      <dsp:nvSpPr>
        <dsp:cNvPr id="0" name=""/>
        <dsp:cNvSpPr/>
      </dsp:nvSpPr>
      <dsp:spPr>
        <a:xfrm>
          <a:off x="838879" y="2298292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Deploy</a:t>
          </a:r>
        </a:p>
      </dsp:txBody>
      <dsp:txXfrm>
        <a:off x="1097372" y="2556785"/>
        <a:ext cx="1248115" cy="1248115"/>
      </dsp:txXfrm>
    </dsp:sp>
    <dsp:sp modelId="{AEDAD48F-640D-364A-9C17-3EE92EAE767D}">
      <dsp:nvSpPr>
        <dsp:cNvPr id="0" name=""/>
        <dsp:cNvSpPr/>
      </dsp:nvSpPr>
      <dsp:spPr>
        <a:xfrm rot="18000000">
          <a:off x="2142724" y="1745675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178024" y="1925960"/>
        <a:ext cx="329462" cy="35743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66A35-2E2A-FD43-8B33-2C5CE5F62497}">
      <dsp:nvSpPr>
        <dsp:cNvPr id="0" name=""/>
        <dsp:cNvSpPr/>
      </dsp:nvSpPr>
      <dsp:spPr>
        <a:xfrm>
          <a:off x="2594818" y="307"/>
          <a:ext cx="906363" cy="906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</a:t>
          </a:r>
        </a:p>
      </dsp:txBody>
      <dsp:txXfrm>
        <a:off x="2727552" y="133041"/>
        <a:ext cx="640895" cy="640895"/>
      </dsp:txXfrm>
    </dsp:sp>
    <dsp:sp modelId="{3759ACF8-7E95-1B46-B94C-3A9DCBC12613}">
      <dsp:nvSpPr>
        <dsp:cNvPr id="0" name=""/>
        <dsp:cNvSpPr/>
      </dsp:nvSpPr>
      <dsp:spPr>
        <a:xfrm rot="3600000">
          <a:off x="3264315" y="884815"/>
          <a:ext cx="242031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82467" y="914553"/>
        <a:ext cx="169422" cy="183539"/>
      </dsp:txXfrm>
    </dsp:sp>
    <dsp:sp modelId="{889B46D7-12C6-8846-9E19-EA75639EA1E0}">
      <dsp:nvSpPr>
        <dsp:cNvPr id="0" name=""/>
        <dsp:cNvSpPr/>
      </dsp:nvSpPr>
      <dsp:spPr>
        <a:xfrm>
          <a:off x="3276331" y="1180722"/>
          <a:ext cx="906363" cy="906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Plan</a:t>
          </a:r>
        </a:p>
      </dsp:txBody>
      <dsp:txXfrm>
        <a:off x="3409065" y="1313456"/>
        <a:ext cx="640895" cy="640895"/>
      </dsp:txXfrm>
    </dsp:sp>
    <dsp:sp modelId="{6D19D38D-2BD5-774D-B369-3BE50A2E66E3}">
      <dsp:nvSpPr>
        <dsp:cNvPr id="0" name=""/>
        <dsp:cNvSpPr/>
      </dsp:nvSpPr>
      <dsp:spPr>
        <a:xfrm rot="10800000">
          <a:off x="2933834" y="1480955"/>
          <a:ext cx="242031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006443" y="1542134"/>
        <a:ext cx="169422" cy="183539"/>
      </dsp:txXfrm>
    </dsp:sp>
    <dsp:sp modelId="{AD7E689F-7B64-5043-B11C-CE21EB050CBD}">
      <dsp:nvSpPr>
        <dsp:cNvPr id="0" name=""/>
        <dsp:cNvSpPr/>
      </dsp:nvSpPr>
      <dsp:spPr>
        <a:xfrm>
          <a:off x="1913305" y="1180722"/>
          <a:ext cx="906363" cy="906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Apply</a:t>
          </a:r>
        </a:p>
      </dsp:txBody>
      <dsp:txXfrm>
        <a:off x="2046039" y="1313456"/>
        <a:ext cx="640895" cy="640895"/>
      </dsp:txXfrm>
    </dsp:sp>
    <dsp:sp modelId="{8F791706-1D51-7043-9FBF-5093D6BC487D}">
      <dsp:nvSpPr>
        <dsp:cNvPr id="0" name=""/>
        <dsp:cNvSpPr/>
      </dsp:nvSpPr>
      <dsp:spPr>
        <a:xfrm rot="18000000">
          <a:off x="2582802" y="896679"/>
          <a:ext cx="242031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600954" y="989299"/>
        <a:ext cx="169422" cy="18353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4762" y="339"/>
          <a:ext cx="3381374" cy="135254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36" tIns="144018" rIns="72009" bIns="14401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Plan</a:t>
          </a:r>
        </a:p>
      </dsp:txBody>
      <dsp:txXfrm>
        <a:off x="4762" y="339"/>
        <a:ext cx="3043237" cy="1352549"/>
      </dsp:txXfrm>
    </dsp:sp>
    <dsp:sp modelId="{3B86A528-724D-D541-BE3A-5A1284EDF339}">
      <dsp:nvSpPr>
        <dsp:cNvPr id="0" name=""/>
        <dsp:cNvSpPr/>
      </dsp:nvSpPr>
      <dsp:spPr>
        <a:xfrm>
          <a:off x="2709862" y="339"/>
          <a:ext cx="3381374" cy="13525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6027" tIns="144018" rIns="72009" bIns="14401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Apply</a:t>
          </a:r>
        </a:p>
      </dsp:txBody>
      <dsp:txXfrm>
        <a:off x="3386137" y="339"/>
        <a:ext cx="2028825" cy="13525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4D677-FC70-BB44-A8D9-8AD2A5F238FC}">
      <dsp:nvSpPr>
        <dsp:cNvPr id="0" name=""/>
        <dsp:cNvSpPr/>
      </dsp:nvSpPr>
      <dsp:spPr>
        <a:xfrm>
          <a:off x="2434828" y="401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Clone &amp; Branch</a:t>
          </a:r>
        </a:p>
      </dsp:txBody>
      <dsp:txXfrm>
        <a:off x="2614422" y="179995"/>
        <a:ext cx="867155" cy="867155"/>
      </dsp:txXfrm>
    </dsp:sp>
    <dsp:sp modelId="{1713304B-CAF6-2048-8A41-4BC32AB2D1EB}">
      <dsp:nvSpPr>
        <dsp:cNvPr id="0" name=""/>
        <dsp:cNvSpPr/>
      </dsp:nvSpPr>
      <dsp:spPr>
        <a:xfrm rot="2160000">
          <a:off x="3622675" y="942976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632045" y="996915"/>
        <a:ext cx="228964" cy="248335"/>
      </dsp:txXfrm>
    </dsp:sp>
    <dsp:sp modelId="{65DE5975-ADAB-E64C-81B8-E7BEC5FD7A44}">
      <dsp:nvSpPr>
        <dsp:cNvPr id="0" name=""/>
        <dsp:cNvSpPr/>
      </dsp:nvSpPr>
      <dsp:spPr>
        <a:xfrm>
          <a:off x="3926250" y="1083982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Update</a:t>
          </a:r>
        </a:p>
      </dsp:txBody>
      <dsp:txXfrm>
        <a:off x="4105844" y="1263576"/>
        <a:ext cx="867155" cy="867155"/>
      </dsp:txXfrm>
    </dsp:sp>
    <dsp:sp modelId="{D92255FC-DC2A-414B-861F-CF7513881ECD}">
      <dsp:nvSpPr>
        <dsp:cNvPr id="0" name=""/>
        <dsp:cNvSpPr/>
      </dsp:nvSpPr>
      <dsp:spPr>
        <a:xfrm rot="6480000">
          <a:off x="4093900" y="2358041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4158126" y="2394156"/>
        <a:ext cx="228964" cy="248335"/>
      </dsp:txXfrm>
    </dsp:sp>
    <dsp:sp modelId="{38B3A1D6-A133-5E40-8192-000B7D6E5924}">
      <dsp:nvSpPr>
        <dsp:cNvPr id="0" name=""/>
        <dsp:cNvSpPr/>
      </dsp:nvSpPr>
      <dsp:spPr>
        <a:xfrm>
          <a:off x="3356577" y="2837255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3536171" y="3016849"/>
        <a:ext cx="867155" cy="867155"/>
      </dsp:txXfrm>
    </dsp:sp>
    <dsp:sp modelId="{CBE4C73B-9614-7F40-816E-FEE18D28E3C7}">
      <dsp:nvSpPr>
        <dsp:cNvPr id="0" name=""/>
        <dsp:cNvSpPr/>
      </dsp:nvSpPr>
      <dsp:spPr>
        <a:xfrm rot="10800000">
          <a:off x="2893711" y="3243481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991839" y="3326259"/>
        <a:ext cx="228964" cy="248335"/>
      </dsp:txXfrm>
    </dsp:sp>
    <dsp:sp modelId="{7AF585E9-61DA-CB4C-9DD6-8FE45A25BC34}">
      <dsp:nvSpPr>
        <dsp:cNvPr id="0" name=""/>
        <dsp:cNvSpPr/>
      </dsp:nvSpPr>
      <dsp:spPr>
        <a:xfrm>
          <a:off x="1513078" y="2837255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Pull request</a:t>
          </a:r>
        </a:p>
      </dsp:txBody>
      <dsp:txXfrm>
        <a:off x="1692672" y="3016849"/>
        <a:ext cx="867155" cy="867155"/>
      </dsp:txXfrm>
    </dsp:sp>
    <dsp:sp modelId="{0742F0DA-0575-2549-BC22-F6C42C06BBC0}">
      <dsp:nvSpPr>
        <dsp:cNvPr id="0" name=""/>
        <dsp:cNvSpPr/>
      </dsp:nvSpPr>
      <dsp:spPr>
        <a:xfrm rot="15120000">
          <a:off x="1680728" y="2375649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1744954" y="2505090"/>
        <a:ext cx="228964" cy="248335"/>
      </dsp:txXfrm>
    </dsp:sp>
    <dsp:sp modelId="{1C7C07D6-FD65-8E4D-845A-1D9E9FA06B45}">
      <dsp:nvSpPr>
        <dsp:cNvPr id="0" name=""/>
        <dsp:cNvSpPr/>
      </dsp:nvSpPr>
      <dsp:spPr>
        <a:xfrm>
          <a:off x="943405" y="1083982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1122999" y="1263576"/>
        <a:ext cx="867155" cy="867155"/>
      </dsp:txXfrm>
    </dsp:sp>
    <dsp:sp modelId="{AEDAD48F-640D-364A-9C17-3EE92EAE767D}">
      <dsp:nvSpPr>
        <dsp:cNvPr id="0" name=""/>
        <dsp:cNvSpPr/>
      </dsp:nvSpPr>
      <dsp:spPr>
        <a:xfrm rot="19440000">
          <a:off x="2131253" y="953859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140623" y="1065476"/>
        <a:ext cx="228964" cy="2483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1759598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1759598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1759598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1759598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Apply</a:t>
          </a:r>
          <a:endParaRPr lang="en-US" sz="1700" kern="1200" dirty="0"/>
        </a:p>
      </dsp:txBody>
      <dsp:txXfrm>
        <a:off x="3773537" y="1759598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1759598"/>
        <a:ext cx="870645" cy="5804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A7549-14E8-5640-8C36-D308394E872D}">
      <dsp:nvSpPr>
        <dsp:cNvPr id="0" name=""/>
        <dsp:cNvSpPr/>
      </dsp:nvSpPr>
      <dsp:spPr>
        <a:xfrm>
          <a:off x="1785" y="420213"/>
          <a:ext cx="1791890" cy="71675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Initialize</a:t>
          </a:r>
        </a:p>
      </dsp:txBody>
      <dsp:txXfrm>
        <a:off x="1785" y="420213"/>
        <a:ext cx="1612701" cy="716756"/>
      </dsp:txXfrm>
    </dsp:sp>
    <dsp:sp modelId="{9F738FD9-C06F-C042-B111-95E3D0A4A873}">
      <dsp:nvSpPr>
        <dsp:cNvPr id="0" name=""/>
        <dsp:cNvSpPr/>
      </dsp:nvSpPr>
      <dsp:spPr>
        <a:xfrm>
          <a:off x="1435298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Plan</a:t>
          </a:r>
        </a:p>
      </dsp:txBody>
      <dsp:txXfrm>
        <a:off x="1793676" y="420213"/>
        <a:ext cx="1075134" cy="716756"/>
      </dsp:txXfrm>
    </dsp:sp>
    <dsp:sp modelId="{3B86A528-724D-D541-BE3A-5A1284EDF339}">
      <dsp:nvSpPr>
        <dsp:cNvPr id="0" name=""/>
        <dsp:cNvSpPr/>
      </dsp:nvSpPr>
      <dsp:spPr>
        <a:xfrm>
          <a:off x="2868810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Apply</a:t>
          </a:r>
        </a:p>
      </dsp:txBody>
      <dsp:txXfrm>
        <a:off x="3227188" y="420213"/>
        <a:ext cx="1075134" cy="716756"/>
      </dsp:txXfrm>
    </dsp:sp>
    <dsp:sp modelId="{9CCE16E7-2A5D-6145-8412-F73E1188A968}">
      <dsp:nvSpPr>
        <dsp:cNvPr id="0" name=""/>
        <dsp:cNvSpPr/>
      </dsp:nvSpPr>
      <dsp:spPr>
        <a:xfrm>
          <a:off x="4302323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Destroy</a:t>
          </a:r>
        </a:p>
      </dsp:txBody>
      <dsp:txXfrm>
        <a:off x="4660701" y="420213"/>
        <a:ext cx="1075134" cy="7167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A7549-14E8-5640-8C36-D308394E872D}">
      <dsp:nvSpPr>
        <dsp:cNvPr id="0" name=""/>
        <dsp:cNvSpPr/>
      </dsp:nvSpPr>
      <dsp:spPr>
        <a:xfrm>
          <a:off x="1785" y="420213"/>
          <a:ext cx="1791890" cy="71675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Initialize</a:t>
          </a:r>
        </a:p>
      </dsp:txBody>
      <dsp:txXfrm>
        <a:off x="1785" y="420213"/>
        <a:ext cx="1612701" cy="716756"/>
      </dsp:txXfrm>
    </dsp:sp>
    <dsp:sp modelId="{9F738FD9-C06F-C042-B111-95E3D0A4A873}">
      <dsp:nvSpPr>
        <dsp:cNvPr id="0" name=""/>
        <dsp:cNvSpPr/>
      </dsp:nvSpPr>
      <dsp:spPr>
        <a:xfrm>
          <a:off x="1435298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Plan</a:t>
          </a:r>
        </a:p>
      </dsp:txBody>
      <dsp:txXfrm>
        <a:off x="1793676" y="420213"/>
        <a:ext cx="1075134" cy="716756"/>
      </dsp:txXfrm>
    </dsp:sp>
    <dsp:sp modelId="{3B86A528-724D-D541-BE3A-5A1284EDF339}">
      <dsp:nvSpPr>
        <dsp:cNvPr id="0" name=""/>
        <dsp:cNvSpPr/>
      </dsp:nvSpPr>
      <dsp:spPr>
        <a:xfrm>
          <a:off x="2868810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Apply</a:t>
          </a:r>
        </a:p>
      </dsp:txBody>
      <dsp:txXfrm>
        <a:off x="3227188" y="420213"/>
        <a:ext cx="1075134" cy="716756"/>
      </dsp:txXfrm>
    </dsp:sp>
    <dsp:sp modelId="{9CCE16E7-2A5D-6145-8412-F73E1188A968}">
      <dsp:nvSpPr>
        <dsp:cNvPr id="0" name=""/>
        <dsp:cNvSpPr/>
      </dsp:nvSpPr>
      <dsp:spPr>
        <a:xfrm>
          <a:off x="4302323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Destroy</a:t>
          </a:r>
        </a:p>
      </dsp:txBody>
      <dsp:txXfrm>
        <a:off x="4660701" y="420213"/>
        <a:ext cx="1075134" cy="7167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A7549-14E8-5640-8C36-D308394E872D}">
      <dsp:nvSpPr>
        <dsp:cNvPr id="0" name=""/>
        <dsp:cNvSpPr/>
      </dsp:nvSpPr>
      <dsp:spPr>
        <a:xfrm>
          <a:off x="1785" y="420213"/>
          <a:ext cx="1791890" cy="71675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Initialize</a:t>
          </a:r>
        </a:p>
      </dsp:txBody>
      <dsp:txXfrm>
        <a:off x="1785" y="420213"/>
        <a:ext cx="1612701" cy="716756"/>
      </dsp:txXfrm>
    </dsp:sp>
    <dsp:sp modelId="{9F738FD9-C06F-C042-B111-95E3D0A4A873}">
      <dsp:nvSpPr>
        <dsp:cNvPr id="0" name=""/>
        <dsp:cNvSpPr/>
      </dsp:nvSpPr>
      <dsp:spPr>
        <a:xfrm>
          <a:off x="1435298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Plan</a:t>
          </a:r>
        </a:p>
      </dsp:txBody>
      <dsp:txXfrm>
        <a:off x="1793676" y="420213"/>
        <a:ext cx="1075134" cy="716756"/>
      </dsp:txXfrm>
    </dsp:sp>
    <dsp:sp modelId="{3B86A528-724D-D541-BE3A-5A1284EDF339}">
      <dsp:nvSpPr>
        <dsp:cNvPr id="0" name=""/>
        <dsp:cNvSpPr/>
      </dsp:nvSpPr>
      <dsp:spPr>
        <a:xfrm>
          <a:off x="2868810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Apply</a:t>
          </a:r>
        </a:p>
      </dsp:txBody>
      <dsp:txXfrm>
        <a:off x="3227188" y="420213"/>
        <a:ext cx="1075134" cy="716756"/>
      </dsp:txXfrm>
    </dsp:sp>
    <dsp:sp modelId="{9CCE16E7-2A5D-6145-8412-F73E1188A968}">
      <dsp:nvSpPr>
        <dsp:cNvPr id="0" name=""/>
        <dsp:cNvSpPr/>
      </dsp:nvSpPr>
      <dsp:spPr>
        <a:xfrm>
          <a:off x="4302323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Destroy</a:t>
          </a:r>
        </a:p>
      </dsp:txBody>
      <dsp:txXfrm>
        <a:off x="4660701" y="420213"/>
        <a:ext cx="1075134" cy="7167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A7549-14E8-5640-8C36-D308394E872D}">
      <dsp:nvSpPr>
        <dsp:cNvPr id="0" name=""/>
        <dsp:cNvSpPr/>
      </dsp:nvSpPr>
      <dsp:spPr>
        <a:xfrm>
          <a:off x="1785" y="420213"/>
          <a:ext cx="1791890" cy="71675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Initialize</a:t>
          </a:r>
        </a:p>
      </dsp:txBody>
      <dsp:txXfrm>
        <a:off x="1785" y="420213"/>
        <a:ext cx="1612701" cy="716756"/>
      </dsp:txXfrm>
    </dsp:sp>
    <dsp:sp modelId="{9F738FD9-C06F-C042-B111-95E3D0A4A873}">
      <dsp:nvSpPr>
        <dsp:cNvPr id="0" name=""/>
        <dsp:cNvSpPr/>
      </dsp:nvSpPr>
      <dsp:spPr>
        <a:xfrm>
          <a:off x="1435298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Plan</a:t>
          </a:r>
        </a:p>
      </dsp:txBody>
      <dsp:txXfrm>
        <a:off x="1793676" y="420213"/>
        <a:ext cx="1075134" cy="716756"/>
      </dsp:txXfrm>
    </dsp:sp>
    <dsp:sp modelId="{3B86A528-724D-D541-BE3A-5A1284EDF339}">
      <dsp:nvSpPr>
        <dsp:cNvPr id="0" name=""/>
        <dsp:cNvSpPr/>
      </dsp:nvSpPr>
      <dsp:spPr>
        <a:xfrm>
          <a:off x="2868810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Apply</a:t>
          </a:r>
        </a:p>
      </dsp:txBody>
      <dsp:txXfrm>
        <a:off x="3227188" y="420213"/>
        <a:ext cx="1075134" cy="716756"/>
      </dsp:txXfrm>
    </dsp:sp>
    <dsp:sp modelId="{9CCE16E7-2A5D-6145-8412-F73E1188A968}">
      <dsp:nvSpPr>
        <dsp:cNvPr id="0" name=""/>
        <dsp:cNvSpPr/>
      </dsp:nvSpPr>
      <dsp:spPr>
        <a:xfrm>
          <a:off x="4302323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Destroy</a:t>
          </a:r>
        </a:p>
      </dsp:txBody>
      <dsp:txXfrm>
        <a:off x="4660701" y="420213"/>
        <a:ext cx="1075134" cy="7167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A7549-14E8-5640-8C36-D308394E872D}">
      <dsp:nvSpPr>
        <dsp:cNvPr id="0" name=""/>
        <dsp:cNvSpPr/>
      </dsp:nvSpPr>
      <dsp:spPr>
        <a:xfrm>
          <a:off x="1785" y="420213"/>
          <a:ext cx="1791890" cy="71675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Initialize</a:t>
          </a:r>
        </a:p>
      </dsp:txBody>
      <dsp:txXfrm>
        <a:off x="1785" y="420213"/>
        <a:ext cx="1612701" cy="716756"/>
      </dsp:txXfrm>
    </dsp:sp>
    <dsp:sp modelId="{9F738FD9-C06F-C042-B111-95E3D0A4A873}">
      <dsp:nvSpPr>
        <dsp:cNvPr id="0" name=""/>
        <dsp:cNvSpPr/>
      </dsp:nvSpPr>
      <dsp:spPr>
        <a:xfrm>
          <a:off x="1435298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Plan</a:t>
          </a:r>
        </a:p>
      </dsp:txBody>
      <dsp:txXfrm>
        <a:off x="1793676" y="420213"/>
        <a:ext cx="1075134" cy="716756"/>
      </dsp:txXfrm>
    </dsp:sp>
    <dsp:sp modelId="{3B86A528-724D-D541-BE3A-5A1284EDF339}">
      <dsp:nvSpPr>
        <dsp:cNvPr id="0" name=""/>
        <dsp:cNvSpPr/>
      </dsp:nvSpPr>
      <dsp:spPr>
        <a:xfrm>
          <a:off x="2868810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Apply</a:t>
          </a:r>
        </a:p>
      </dsp:txBody>
      <dsp:txXfrm>
        <a:off x="3227188" y="420213"/>
        <a:ext cx="1075134" cy="716756"/>
      </dsp:txXfrm>
    </dsp:sp>
    <dsp:sp modelId="{9CCE16E7-2A5D-6145-8412-F73E1188A968}">
      <dsp:nvSpPr>
        <dsp:cNvPr id="0" name=""/>
        <dsp:cNvSpPr/>
      </dsp:nvSpPr>
      <dsp:spPr>
        <a:xfrm>
          <a:off x="4302323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Destroy</a:t>
          </a:r>
        </a:p>
      </dsp:txBody>
      <dsp:txXfrm>
        <a:off x="4660701" y="420213"/>
        <a:ext cx="1075134" cy="71675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1785" y="420213"/>
          <a:ext cx="1791890" cy="71675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</a:t>
          </a:r>
        </a:p>
      </dsp:txBody>
      <dsp:txXfrm>
        <a:off x="1785" y="420213"/>
        <a:ext cx="1612701" cy="716756"/>
      </dsp:txXfrm>
    </dsp:sp>
    <dsp:sp modelId="{A1CA7549-14E8-5640-8C36-D308394E872D}">
      <dsp:nvSpPr>
        <dsp:cNvPr id="0" name=""/>
        <dsp:cNvSpPr/>
      </dsp:nvSpPr>
      <dsp:spPr>
        <a:xfrm>
          <a:off x="1435298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Initialize</a:t>
          </a:r>
        </a:p>
      </dsp:txBody>
      <dsp:txXfrm>
        <a:off x="1793676" y="420213"/>
        <a:ext cx="1075134" cy="716756"/>
      </dsp:txXfrm>
    </dsp:sp>
    <dsp:sp modelId="{9F738FD9-C06F-C042-B111-95E3D0A4A873}">
      <dsp:nvSpPr>
        <dsp:cNvPr id="0" name=""/>
        <dsp:cNvSpPr/>
      </dsp:nvSpPr>
      <dsp:spPr>
        <a:xfrm>
          <a:off x="2868810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Plan</a:t>
          </a:r>
        </a:p>
      </dsp:txBody>
      <dsp:txXfrm>
        <a:off x="3227188" y="420213"/>
        <a:ext cx="1075134" cy="716756"/>
      </dsp:txXfrm>
    </dsp:sp>
    <dsp:sp modelId="{3B86A528-724D-D541-BE3A-5A1284EDF339}">
      <dsp:nvSpPr>
        <dsp:cNvPr id="0" name=""/>
        <dsp:cNvSpPr/>
      </dsp:nvSpPr>
      <dsp:spPr>
        <a:xfrm>
          <a:off x="4302323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Apply</a:t>
          </a:r>
        </a:p>
      </dsp:txBody>
      <dsp:txXfrm>
        <a:off x="4660701" y="420213"/>
        <a:ext cx="1075134" cy="716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054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062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Build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89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Build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4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96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51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9301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740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796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297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025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677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6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12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Networking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WHITE">
  <p:cSld name="TITLE_AND_BODY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7D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BLACK">
  <p:cSld name="TITLE_AND_BODY_2_1">
    <p:bg>
      <p:bgPr>
        <a:solidFill>
          <a:srgbClr val="151515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BLACK">
  <p:cSld name="TITLE_AND_BODY_1">
    <p:bg>
      <p:bgPr>
        <a:solidFill>
          <a:srgbClr val="151515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BLACK RT">
  <p:cSld name="CUSTOM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874500" cy="4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4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3_1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">
  <p:cSld name="CUSTOM_3_1_1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 Narrow">
  <p:cSld name="CUSTOM_3_1_1_1"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0" y="0"/>
            <a:ext cx="27102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22"/>
          <p:cNvSpPr/>
          <p:nvPr/>
        </p:nvSpPr>
        <p:spPr>
          <a:xfrm>
            <a:off x="0" y="66410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">
  <p:cSld name="CUSTOM_1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eneral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 1">
  <p:cSld name="CUSTOM_1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">
  <p:cSld name="CUSTOM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">
  <p:cSld name="CUSTOM_1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2">
  <p:cSld name="CUSTOM_1_8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1">
  <p:cSld name="CUSTOM_1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2" name="Google Shape;1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">
  <p:cSld name="CUSTOM_1_7">
    <p:bg>
      <p:bgPr>
        <a:solidFill>
          <a:srgbClr val="151515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2650" y="4461261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">
  <p:cSld name="CUSTOM_1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/>
        </p:nvSpPr>
        <p:spPr>
          <a:xfrm>
            <a:off x="1989000" y="1796450"/>
            <a:ext cx="5166000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EXPERTS AT MAKING YOU AN EXPERT</a:t>
            </a:r>
            <a:endParaRPr sz="1800" i="1" baseline="3000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129" name="Google Shape;1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575" y="3542418"/>
            <a:ext cx="1102850" cy="33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 1">
  <p:cSld name="CUSTOM_1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325" y="2313829"/>
            <a:ext cx="1691351" cy="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1">
  <p:cSld name="CUSTOM_1_6">
    <p:bg>
      <p:bgPr>
        <a:solidFill>
          <a:srgbClr val="151515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>
            <a:spLocks noGrp="1"/>
          </p:cNvSpPr>
          <p:nvPr>
            <p:ph type="title"/>
          </p:nvPr>
        </p:nvSpPr>
        <p:spPr>
          <a:xfrm>
            <a:off x="2547175" y="1053000"/>
            <a:ext cx="58272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cxnSp>
        <p:nvCxnSpPr>
          <p:cNvPr id="134" name="Google Shape;134;p33"/>
          <p:cNvCxnSpPr/>
          <p:nvPr/>
        </p:nvCxnSpPr>
        <p:spPr>
          <a:xfrm>
            <a:off x="2191650" y="1894650"/>
            <a:ext cx="0" cy="13842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Google Shape;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5700" y="2384361"/>
            <a:ext cx="1177775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: 4 LINES">
  <p:cSld name="CUSTOM_1_5">
    <p:bg>
      <p:bgPr>
        <a:solidFill>
          <a:srgbClr val="151515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3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loud 1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UE">
  <p:cSld name="CUSTOM_1_3">
    <p:bg>
      <p:bgPr>
        <a:gradFill>
          <a:gsLst>
            <a:gs pos="0">
              <a:srgbClr val="EF7D22"/>
            </a:gs>
            <a:gs pos="100000">
              <a:srgbClr val="EE3B00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">
  <p:cSld name="CUSTOM_1_3_1_1_1"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36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" name="Google Shape;14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 w/text">
  <p:cSld name="CUSTOM_1_3_1_1_1_1"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7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4636125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47" name="Google Shape;14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White">
  <p:cSld name="BLANK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Image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w/ Title">
  <p:cSld name="BLANK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58659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71981" y="2431595"/>
            <a:ext cx="919044" cy="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ith Bogart">
  <p:cSld name="BLANK_1_1_1_1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1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Keith Bogart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8" name="Google Shape;158;p41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#4923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41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kbogart@ine.com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@keithbogart1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linkedin.com/in/keith-bogart-2a75042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41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75" y="359793"/>
            <a:ext cx="4447552" cy="488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41"/>
          <p:cNvGrpSpPr/>
          <p:nvPr/>
        </p:nvGrpSpPr>
        <p:grpSpPr>
          <a:xfrm>
            <a:off x="6891250" y="3763036"/>
            <a:ext cx="1897800" cy="1169089"/>
            <a:chOff x="6748550" y="3763036"/>
            <a:chExt cx="1897800" cy="1169089"/>
          </a:xfrm>
        </p:grpSpPr>
        <p:sp>
          <p:nvSpPr>
            <p:cNvPr id="164" name="Google Shape;164;p41"/>
            <p:cNvSpPr txBox="1"/>
            <p:nvPr/>
          </p:nvSpPr>
          <p:spPr>
            <a:xfrm>
              <a:off x="6748550" y="4538825"/>
              <a:ext cx="18978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51515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CCIE Routing &amp; Switching</a:t>
              </a:r>
              <a:endParaRPr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pic>
          <p:nvPicPr>
            <p:cNvPr id="165" name="Google Shape;165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84975" y="3763036"/>
              <a:ext cx="824950" cy="824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6" name="Google Shape;16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hit Pardasani">
  <p:cSld name="BLANK_1_1_1_1_2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2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Rohit Pardasani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2" name="Google Shape;172;p42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CCIEx5 #21282, CCSI #34999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2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rpardasani@ine.com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@RohitPardasani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linkedin.com/in/rohit21282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42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827" y="1883857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225" y="243325"/>
            <a:ext cx="4509873" cy="49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9554" y="1877247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2169" y="2625992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2427" y="2625983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2687" y="3433710"/>
            <a:ext cx="859725" cy="66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2"/>
          <p:cNvSpPr txBox="1"/>
          <p:nvPr/>
        </p:nvSpPr>
        <p:spPr>
          <a:xfrm>
            <a:off x="7139206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Voice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Collaboration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otr Kaluzny">
  <p:cSld name="BLANK_1_1_1_1_2_3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3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Piotr Kaluzny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#25665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pkaluzny@ine.com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linkedin.com/in/piotrkaluzny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43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3"/>
          <p:cNvSpPr txBox="1"/>
          <p:nvPr/>
        </p:nvSpPr>
        <p:spPr>
          <a:xfrm>
            <a:off x="6972600" y="4538825"/>
            <a:ext cx="18978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10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688" y="2772659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585" y="66656"/>
            <a:ext cx="43886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029" y="3756306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cy Wallace">
  <p:cSld name="BLANK_1_1_1_1_2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38250" y="-218008"/>
            <a:ext cx="7256624" cy="544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4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Tracy Wallace    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4523105" y="1437804"/>
            <a:ext cx="3238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Azure Solutions Architect Expert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twallace@ine.com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@TracyWallaceINE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linkedin.com/in/tracy-wallace-746482a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44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610" y="3721703"/>
            <a:ext cx="850116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0594" y="3767541"/>
            <a:ext cx="758452" cy="75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0926" y="3767518"/>
            <a:ext cx="758464" cy="75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Networking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ian McGahan">
  <p:cSld name="BLANK_1_1_1_1_2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5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Brian McGahan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5" name="Google Shape;215;p45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CCIEx4 #8593, CCDE #2013::13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45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bmcgahan@ine.com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@brianmcgahan</a:t>
            </a:r>
            <a:br>
              <a:rPr lang="en" sz="1200">
                <a:solidFill>
                  <a:srgbClr val="151515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linkedin.com\in\bmcgahan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45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/>
        </p:nvSpPr>
        <p:spPr>
          <a:xfrm>
            <a:off x="7207681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 - 2002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 - 2006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 - 2007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CCDE Design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Data Center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22" name="Google Shape;22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516" y="1788953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8221" y="256850"/>
            <a:ext cx="4387574" cy="49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7402" y="3445175"/>
            <a:ext cx="709900" cy="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9877" y="1782739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0129" y="2563558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9877" y="2568484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0691" y="3385909"/>
            <a:ext cx="778600" cy="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Bio 3 Lines">
  <p:cSld name="BLANK_1_1_1_1_2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6"/>
          <p:cNvSpPr/>
          <p:nvPr/>
        </p:nvSpPr>
        <p:spPr>
          <a:xfrm rot="10800000" flipH="1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29" y="33066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717" y="35747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>
            <a:spLocks noGrp="1"/>
          </p:cNvSpPr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subTitle" idx="1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8" name="Google Shape;238;p46"/>
          <p:cNvSpPr txBox="1">
            <a:spLocks noGrp="1"/>
          </p:cNvSpPr>
          <p:nvPr>
            <p:ph type="body" idx="2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9" name="Google Shape;239;p46"/>
          <p:cNvSpPr txBox="1">
            <a:spLocks noGrp="1"/>
          </p:cNvSpPr>
          <p:nvPr>
            <p:ph type="body" idx="3"/>
          </p:nvPr>
        </p:nvSpPr>
        <p:spPr>
          <a:xfrm>
            <a:off x="3326203" y="3490925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0" name="Google Shape;240;p46"/>
          <p:cNvSpPr txBox="1">
            <a:spLocks noGrp="1"/>
          </p:cNvSpPr>
          <p:nvPr>
            <p:ph type="body" idx="4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41" name="Google Shape;2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White w/ Title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4" name="Google Shape;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110" y="2392147"/>
            <a:ext cx="1177740" cy="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Carbon w/ Title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7" name="Google Shape;2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75" y="2392161"/>
            <a:ext cx="1177774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2">
  <p:cSld name="TITLE_AND_BODY_5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569175" y="1171300"/>
            <a:ext cx="7987500" cy="3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560175" y="794775"/>
            <a:ext cx="8023500" cy="258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">
  <p:cSld name="TITLE_AND_BODY_4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3649350" y="2"/>
            <a:ext cx="1845300" cy="1146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 1">
  <p:cSld name="TITLE_AND_BODY_4_2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1">
  <p:cSld name="TITLE_AND_BODY_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7836900" cy="20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79287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 Title Slide">
  <p:cSld name="TITLE_AND_BODY_3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55062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55611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1019" y="4531675"/>
            <a:ext cx="1053156" cy="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Font typeface="Nunito Light"/>
              <a:buChar char="+"/>
              <a:defRPr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Font typeface="Nunito Light"/>
              <a:buChar char="+"/>
              <a:defRPr sz="12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4" r:id="rId42"/>
    <p:sldLayoutId id="2147483695" r:id="rId4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50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48.sv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diagramColors" Target="../diagrams/colors9.xml"/><Relationship Id="rId3" Type="http://schemas.openxmlformats.org/officeDocument/2006/relationships/image" Target="../media/image64.png"/><Relationship Id="rId7" Type="http://schemas.openxmlformats.org/officeDocument/2006/relationships/image" Target="../media/image69.svg"/><Relationship Id="rId12" Type="http://schemas.openxmlformats.org/officeDocument/2006/relationships/diagramQuickStyle" Target="../diagrams/quickStyle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11" Type="http://schemas.openxmlformats.org/officeDocument/2006/relationships/diagramLayout" Target="../diagrams/layout9.xml"/><Relationship Id="rId5" Type="http://schemas.openxmlformats.org/officeDocument/2006/relationships/image" Target="../media/image67.svg"/><Relationship Id="rId10" Type="http://schemas.openxmlformats.org/officeDocument/2006/relationships/diagramData" Target="../diagrams/data9.xml"/><Relationship Id="rId4" Type="http://schemas.openxmlformats.org/officeDocument/2006/relationships/image" Target="../media/image66.png"/><Relationship Id="rId9" Type="http://schemas.openxmlformats.org/officeDocument/2006/relationships/image" Target="../media/image71.svg"/><Relationship Id="rId14" Type="http://schemas.microsoft.com/office/2007/relationships/diagramDrawing" Target="../diagrams/drawing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diagramColors" Target="../diagrams/colors10.xml"/><Relationship Id="rId3" Type="http://schemas.openxmlformats.org/officeDocument/2006/relationships/image" Target="../media/image64.png"/><Relationship Id="rId7" Type="http://schemas.openxmlformats.org/officeDocument/2006/relationships/image" Target="../media/image69.svg"/><Relationship Id="rId12" Type="http://schemas.openxmlformats.org/officeDocument/2006/relationships/diagramQuickStyle" Target="../diagrams/quickStyle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11" Type="http://schemas.openxmlformats.org/officeDocument/2006/relationships/diagramLayout" Target="../diagrams/layout10.xml"/><Relationship Id="rId5" Type="http://schemas.openxmlformats.org/officeDocument/2006/relationships/image" Target="../media/image67.svg"/><Relationship Id="rId10" Type="http://schemas.openxmlformats.org/officeDocument/2006/relationships/diagramData" Target="../diagrams/data10.xml"/><Relationship Id="rId4" Type="http://schemas.openxmlformats.org/officeDocument/2006/relationships/image" Target="../media/image66.png"/><Relationship Id="rId9" Type="http://schemas.openxmlformats.org/officeDocument/2006/relationships/image" Target="../media/image71.svg"/><Relationship Id="rId14" Type="http://schemas.microsoft.com/office/2007/relationships/diagramDrawing" Target="../diagrams/drawing1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13" Type="http://schemas.microsoft.com/office/2007/relationships/diagramDrawing" Target="../diagrams/drawing11.xml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diagramColors" Target="../diagrams/colors1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svg"/><Relationship Id="rId11" Type="http://schemas.openxmlformats.org/officeDocument/2006/relationships/diagramQuickStyle" Target="../diagrams/quickStyle11.xml"/><Relationship Id="rId5" Type="http://schemas.openxmlformats.org/officeDocument/2006/relationships/image" Target="../media/image68.png"/><Relationship Id="rId15" Type="http://schemas.openxmlformats.org/officeDocument/2006/relationships/image" Target="../media/image73.svg"/><Relationship Id="rId10" Type="http://schemas.openxmlformats.org/officeDocument/2006/relationships/diagramLayout" Target="../diagrams/layout11.xml"/><Relationship Id="rId4" Type="http://schemas.openxmlformats.org/officeDocument/2006/relationships/image" Target="../media/image67.svg"/><Relationship Id="rId9" Type="http://schemas.openxmlformats.org/officeDocument/2006/relationships/diagramData" Target="../diagrams/data11.xml"/><Relationship Id="rId1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Infrastructure as Code Basics Course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What is Infrastructure as 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4ED002-C297-314D-89A2-83D53C5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0" y="1081381"/>
            <a:ext cx="4166106" cy="330130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6C9FFF71-8801-DB4F-BF0B-442BC70A75E9}"/>
              </a:ext>
            </a:extLst>
          </p:cNvPr>
          <p:cNvSpPr/>
          <p:nvPr/>
        </p:nvSpPr>
        <p:spPr>
          <a:xfrm>
            <a:off x="4960167" y="1498379"/>
            <a:ext cx="1079938" cy="2467304"/>
          </a:xfrm>
          <a:prstGeom prst="rightBrace">
            <a:avLst/>
          </a:prstGeom>
          <a:noFill/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6D3A32-DDCA-B24E-8363-4E801EDD174A}"/>
              </a:ext>
            </a:extLst>
          </p:cNvPr>
          <p:cNvSpPr/>
          <p:nvPr/>
        </p:nvSpPr>
        <p:spPr>
          <a:xfrm>
            <a:off x="6233437" y="1970530"/>
            <a:ext cx="2634989" cy="1523001"/>
          </a:xfrm>
          <a:prstGeom prst="rect">
            <a:avLst/>
          </a:prstGeom>
          <a:noFill/>
          <a:ln w="12700">
            <a:solidFill>
              <a:srgbClr val="03A0C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915BEC-1FB9-5541-A189-2C1977DC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38200" y="1969147"/>
            <a:ext cx="1057413" cy="1057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0EBDA6-8C2C-FA4B-A276-D6B2221AD55F}"/>
              </a:ext>
            </a:extLst>
          </p:cNvPr>
          <p:cNvSpPr txBox="1"/>
          <p:nvPr/>
        </p:nvSpPr>
        <p:spPr>
          <a:xfrm>
            <a:off x="7085899" y="3185754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00506030000020004" pitchFamily="2" charset="0"/>
              </a:rPr>
              <a:t>us-east-2</a:t>
            </a:r>
          </a:p>
        </p:txBody>
      </p:sp>
      <p:pic>
        <p:nvPicPr>
          <p:cNvPr id="9" name="Graphic 56">
            <a:extLst>
              <a:ext uri="{FF2B5EF4-FFF2-40B4-BE49-F238E27FC236}">
                <a16:creationId xmlns:a16="http://schemas.microsoft.com/office/drawing/2014/main" id="{AC8DC4DD-CD14-B74C-B273-983C2E45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7709630" y="2006208"/>
            <a:ext cx="1020352" cy="10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41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3600" dirty="0">
              <a:latin typeface="Montserrat" pitchFamily="2" charset="77"/>
            </a:endParaRPr>
          </a:p>
        </p:txBody>
      </p:sp>
      <p:pic>
        <p:nvPicPr>
          <p:cNvPr id="3074" name="Picture 2" descr="Woman With Hands on her Face in front of a Laptop">
            <a:extLst>
              <a:ext uri="{FF2B5EF4-FFF2-40B4-BE49-F238E27FC236}">
                <a16:creationId xmlns:a16="http://schemas.microsoft.com/office/drawing/2014/main" id="{40623CC3-EF32-E147-99A6-C468B997F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08" y="95303"/>
            <a:ext cx="6919184" cy="4650218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n Working Using A Laptop">
            <a:extLst>
              <a:ext uri="{FF2B5EF4-FFF2-40B4-BE49-F238E27FC236}">
                <a16:creationId xmlns:a16="http://schemas.microsoft.com/office/drawing/2014/main" id="{0E1DCA8D-A6B3-444F-BF76-13AB1645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9" y="980760"/>
            <a:ext cx="3195529" cy="4257201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oman Sitting in Front of the Laptop Computer in Shallow Photo">
            <a:extLst>
              <a:ext uri="{FF2B5EF4-FFF2-40B4-BE49-F238E27FC236}">
                <a16:creationId xmlns:a16="http://schemas.microsoft.com/office/drawing/2014/main" id="{BB7A5725-F7BB-4744-ADE6-8416A4FA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805" y="48746"/>
            <a:ext cx="2962545" cy="4435603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rustrated young bearded African American male freelancer with dreadlocks in casual shirt working on laptop at home and covering eyes with hand after failure">
            <a:extLst>
              <a:ext uri="{FF2B5EF4-FFF2-40B4-BE49-F238E27FC236}">
                <a16:creationId xmlns:a16="http://schemas.microsoft.com/office/drawing/2014/main" id="{7FDA3362-DD1B-9A4B-9E14-C628AFD0F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94" y="181403"/>
            <a:ext cx="6717026" cy="4478018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E7AF2C5C-45A5-5945-8E24-DE0B8D685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3162" y="372222"/>
            <a:ext cx="5577676" cy="441985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2737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Infrastructure as 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4ED002-C297-314D-89A2-83D53C5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0" y="1081381"/>
            <a:ext cx="4166106" cy="330130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6C9FFF71-8801-DB4F-BF0B-442BC70A75E9}"/>
              </a:ext>
            </a:extLst>
          </p:cNvPr>
          <p:cNvSpPr/>
          <p:nvPr/>
        </p:nvSpPr>
        <p:spPr>
          <a:xfrm>
            <a:off x="4960167" y="1498379"/>
            <a:ext cx="1079938" cy="2467304"/>
          </a:xfrm>
          <a:prstGeom prst="rightBrace">
            <a:avLst/>
          </a:prstGeom>
          <a:noFill/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6D3A32-DDCA-B24E-8363-4E801EDD174A}"/>
              </a:ext>
            </a:extLst>
          </p:cNvPr>
          <p:cNvSpPr/>
          <p:nvPr/>
        </p:nvSpPr>
        <p:spPr>
          <a:xfrm>
            <a:off x="6233437" y="1970530"/>
            <a:ext cx="2634989" cy="1523001"/>
          </a:xfrm>
          <a:prstGeom prst="rect">
            <a:avLst/>
          </a:prstGeom>
          <a:noFill/>
          <a:ln w="12700">
            <a:solidFill>
              <a:srgbClr val="03A0C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915BEC-1FB9-5541-A189-2C1977DC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38200" y="1969147"/>
            <a:ext cx="1057413" cy="1057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0EBDA6-8C2C-FA4B-A276-D6B2221AD55F}"/>
              </a:ext>
            </a:extLst>
          </p:cNvPr>
          <p:cNvSpPr txBox="1"/>
          <p:nvPr/>
        </p:nvSpPr>
        <p:spPr>
          <a:xfrm>
            <a:off x="7085899" y="3185754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00506030000020004" pitchFamily="2" charset="0"/>
              </a:rPr>
              <a:t>us-east-2</a:t>
            </a:r>
          </a:p>
        </p:txBody>
      </p:sp>
      <p:pic>
        <p:nvPicPr>
          <p:cNvPr id="9" name="Graphic 56">
            <a:extLst>
              <a:ext uri="{FF2B5EF4-FFF2-40B4-BE49-F238E27FC236}">
                <a16:creationId xmlns:a16="http://schemas.microsoft.com/office/drawing/2014/main" id="{AC8DC4DD-CD14-B74C-B273-983C2E45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7709630" y="2006208"/>
            <a:ext cx="1020352" cy="10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92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itchFamily="2" charset="77"/>
              </a:rPr>
              <a:t>Version Control – Tracking - Collaboration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5070A56-6F1C-9F46-9F3B-CE90FEAE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49" y="676896"/>
            <a:ext cx="8187302" cy="378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Determine Responsibility</a:t>
            </a:r>
          </a:p>
        </p:txBody>
      </p:sp>
      <p:pic>
        <p:nvPicPr>
          <p:cNvPr id="1026" name="Picture 2" descr="Shared_Responsibility_Model_V2">
            <a:extLst>
              <a:ext uri="{FF2B5EF4-FFF2-40B4-BE49-F238E27FC236}">
                <a16:creationId xmlns:a16="http://schemas.microsoft.com/office/drawing/2014/main" id="{10D74B5A-F6FD-E346-8215-4FBA63B3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83" y="775640"/>
            <a:ext cx="6889412" cy="3774824"/>
          </a:xfrm>
          <a:prstGeom prst="rect">
            <a:avLst/>
          </a:prstGeom>
          <a:noFill/>
          <a:effectLst>
            <a:softEdge rad="621200"/>
          </a:effectLst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DDD09-D3DA-174E-A46D-FC7A301863A1}"/>
              </a:ext>
            </a:extLst>
          </p:cNvPr>
          <p:cNvSpPr txBox="1"/>
          <p:nvPr/>
        </p:nvSpPr>
        <p:spPr>
          <a:xfrm>
            <a:off x="1674627" y="2033141"/>
            <a:ext cx="58320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If you can configure it….</a:t>
            </a:r>
          </a:p>
          <a:p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…you are responsible for it!!!</a:t>
            </a:r>
          </a:p>
        </p:txBody>
      </p:sp>
    </p:spTree>
    <p:extLst>
      <p:ext uri="{BB962C8B-B14F-4D97-AF65-F5344CB8AC3E}">
        <p14:creationId xmlns:p14="http://schemas.microsoft.com/office/powerpoint/2010/main" val="201143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loud 18">
            <a:extLst>
              <a:ext uri="{FF2B5EF4-FFF2-40B4-BE49-F238E27FC236}">
                <a16:creationId xmlns:a16="http://schemas.microsoft.com/office/drawing/2014/main" id="{F229A20C-624F-6C4A-B777-98D2988667FD}"/>
              </a:ext>
            </a:extLst>
          </p:cNvPr>
          <p:cNvSpPr/>
          <p:nvPr/>
        </p:nvSpPr>
        <p:spPr>
          <a:xfrm>
            <a:off x="2171700" y="630147"/>
            <a:ext cx="6796554" cy="4429533"/>
          </a:xfrm>
          <a:prstGeom prst="cloud">
            <a:avLst/>
          </a:prstGeom>
          <a:solidFill>
            <a:srgbClr val="175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Accuracy in Deployments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AB0F6EEB-D5F6-2E48-921D-779E043A3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19" y="2013119"/>
            <a:ext cx="14039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  <a:latin typeface="Proxima Nova" panose="02000506030000020004" pitchFamily="2" charset="0"/>
                <a:ea typeface="Amazon Ember" panose="020B0603020204020204" pitchFamily="34" charset="0"/>
                <a:cs typeface="Arial" panose="020B0604020202020204" pitchFamily="34" charset="0"/>
              </a:rPr>
              <a:t>Template</a:t>
            </a:r>
          </a:p>
        </p:txBody>
      </p:sp>
      <p:pic>
        <p:nvPicPr>
          <p:cNvPr id="20" name="Graphic 36">
            <a:extLst>
              <a:ext uri="{FF2B5EF4-FFF2-40B4-BE49-F238E27FC236}">
                <a16:creationId xmlns:a16="http://schemas.microsoft.com/office/drawing/2014/main" id="{49955388-18DF-E944-A797-DA8E51CA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690243" y="1186053"/>
            <a:ext cx="8255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2A429-D6C1-8842-A258-91E20CC83DCA}"/>
              </a:ext>
            </a:extLst>
          </p:cNvPr>
          <p:cNvSpPr/>
          <p:nvPr/>
        </p:nvSpPr>
        <p:spPr>
          <a:xfrm>
            <a:off x="2868460" y="2022952"/>
            <a:ext cx="1922745" cy="139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REGION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9C501D-F9E2-AA43-802D-4EDA2E38D839}"/>
              </a:ext>
            </a:extLst>
          </p:cNvPr>
          <p:cNvSpPr/>
          <p:nvPr/>
        </p:nvSpPr>
        <p:spPr>
          <a:xfrm>
            <a:off x="4790979" y="2022951"/>
            <a:ext cx="1922745" cy="139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REGION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6D2AF9-6C7D-1046-9CB7-1EC01D791607}"/>
              </a:ext>
            </a:extLst>
          </p:cNvPr>
          <p:cNvSpPr/>
          <p:nvPr/>
        </p:nvSpPr>
        <p:spPr>
          <a:xfrm>
            <a:off x="6713724" y="2022951"/>
            <a:ext cx="1922745" cy="139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REGION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86334618-57B2-C54B-9045-E237DF9F9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519" y="3129603"/>
            <a:ext cx="385242" cy="385242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74819CB-13AA-544E-BB6A-D4D3AF121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919" y="3282003"/>
            <a:ext cx="385242" cy="385242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82B744D-300D-0847-A470-4E43D518B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319" y="3434403"/>
            <a:ext cx="385242" cy="385242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FDB7417E-DEDC-5E45-B67A-C051331DD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7719" y="3586803"/>
            <a:ext cx="385242" cy="385242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EE41A598-0983-E24E-8EF5-F4AF6A547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2209" y="2308298"/>
            <a:ext cx="385242" cy="385242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C884A527-94DC-1344-A8C9-523457665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4609" y="2460698"/>
            <a:ext cx="385242" cy="385242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9C77300A-FE6D-364C-978B-908C0037B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7009" y="2613098"/>
            <a:ext cx="385242" cy="385242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669744DF-D081-174C-9650-73B658A89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9409" y="2765498"/>
            <a:ext cx="385242" cy="38524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076A475F-59B8-CF41-B372-9D05F9519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4704" y="2308298"/>
            <a:ext cx="385242" cy="385242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A38A0FBD-B6EA-D242-BB51-D315C1D06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7104" y="2460698"/>
            <a:ext cx="385242" cy="385242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D3434DCB-E012-6D47-9DF8-F06DBDDA6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9504" y="2613098"/>
            <a:ext cx="385242" cy="385242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608211CE-E042-404D-B01C-F0516539D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1904" y="2765498"/>
            <a:ext cx="385242" cy="385242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658BFA9B-452E-C941-940B-1386A0E7A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6211" y="2308298"/>
            <a:ext cx="385242" cy="385242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DEBA792-E209-6041-96E3-D06570A12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8611" y="2460698"/>
            <a:ext cx="385242" cy="385242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3E2B3D84-15AE-7E45-BE61-F66AB3493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1011" y="2613098"/>
            <a:ext cx="385242" cy="38524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40C8CCEB-206A-4749-B9A1-7B20BDE6A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3411" y="2765498"/>
            <a:ext cx="385242" cy="3852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17A29E-AD22-5F40-A7A9-D0A814C03B36}"/>
              </a:ext>
            </a:extLst>
          </p:cNvPr>
          <p:cNvCxnSpPr>
            <a:cxnSpLocks/>
          </p:cNvCxnSpPr>
          <p:nvPr/>
        </p:nvCxnSpPr>
        <p:spPr>
          <a:xfrm>
            <a:off x="1065319" y="2443582"/>
            <a:ext cx="0" cy="537642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09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ud 20">
            <a:extLst>
              <a:ext uri="{FF2B5EF4-FFF2-40B4-BE49-F238E27FC236}">
                <a16:creationId xmlns:a16="http://schemas.microsoft.com/office/drawing/2014/main" id="{B05DDEDF-184F-A948-AAAD-E462DEBAA5E8}"/>
              </a:ext>
            </a:extLst>
          </p:cNvPr>
          <p:cNvSpPr/>
          <p:nvPr/>
        </p:nvSpPr>
        <p:spPr>
          <a:xfrm>
            <a:off x="1124221" y="848075"/>
            <a:ext cx="6932858" cy="3903257"/>
          </a:xfrm>
          <a:prstGeom prst="cloud">
            <a:avLst/>
          </a:prstGeom>
          <a:solidFill>
            <a:srgbClr val="175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Disaster Recovery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ADA4EA-C455-6F49-93C7-323776B56EFE}"/>
              </a:ext>
            </a:extLst>
          </p:cNvPr>
          <p:cNvGrpSpPr/>
          <p:nvPr/>
        </p:nvGrpSpPr>
        <p:grpSpPr>
          <a:xfrm>
            <a:off x="2127416" y="1029479"/>
            <a:ext cx="4926467" cy="3546046"/>
            <a:chOff x="1316678" y="535659"/>
            <a:chExt cx="6974443" cy="47158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CE163D-17AB-9541-927E-DDA4C52CFB71}"/>
                </a:ext>
              </a:extLst>
            </p:cNvPr>
            <p:cNvSpPr/>
            <p:nvPr/>
          </p:nvSpPr>
          <p:spPr>
            <a:xfrm>
              <a:off x="1390289" y="1414924"/>
              <a:ext cx="6806323" cy="3394919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ln w="0"/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E6726F-B35D-F946-9F8F-8A9B954EF622}"/>
                </a:ext>
              </a:extLst>
            </p:cNvPr>
            <p:cNvSpPr/>
            <p:nvPr/>
          </p:nvSpPr>
          <p:spPr>
            <a:xfrm>
              <a:off x="1316678" y="535659"/>
              <a:ext cx="6974443" cy="4715862"/>
            </a:xfrm>
            <a:prstGeom prst="rect">
              <a:avLst/>
            </a:prstGeom>
            <a:noFill/>
            <a:ln w="12700"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79C4595-1B22-8947-B427-29037D68A7CC}"/>
                </a:ext>
              </a:extLst>
            </p:cNvPr>
            <p:cNvSpPr/>
            <p:nvPr/>
          </p:nvSpPr>
          <p:spPr>
            <a:xfrm>
              <a:off x="1768205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C6FC15-91C6-FF47-9457-B5EEFEB74087}"/>
                </a:ext>
              </a:extLst>
            </p:cNvPr>
            <p:cNvSpPr/>
            <p:nvPr/>
          </p:nvSpPr>
          <p:spPr>
            <a:xfrm>
              <a:off x="1855248" y="2692674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07CF6C-CA4D-E349-B56C-85C6F4BDA6CC}"/>
                </a:ext>
              </a:extLst>
            </p:cNvPr>
            <p:cNvSpPr/>
            <p:nvPr/>
          </p:nvSpPr>
          <p:spPr>
            <a:xfrm>
              <a:off x="5996441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9F8882-FDE1-3042-B1C4-B7D1550C511A}"/>
                </a:ext>
              </a:extLst>
            </p:cNvPr>
            <p:cNvSpPr/>
            <p:nvPr/>
          </p:nvSpPr>
          <p:spPr>
            <a:xfrm>
              <a:off x="1855248" y="3747789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9E3ACB-2982-1743-A0DE-C0F25D27149F}"/>
                </a:ext>
              </a:extLst>
            </p:cNvPr>
            <p:cNvSpPr txBox="1"/>
            <p:nvPr/>
          </p:nvSpPr>
          <p:spPr>
            <a:xfrm>
              <a:off x="1933290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3EEA74-5B86-124F-A525-DA5B5D455A00}"/>
                </a:ext>
              </a:extLst>
            </p:cNvPr>
            <p:cNvSpPr txBox="1"/>
            <p:nvPr/>
          </p:nvSpPr>
          <p:spPr>
            <a:xfrm>
              <a:off x="6149257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35D30F-10DE-3547-B217-5951BD0E16C2}"/>
                </a:ext>
              </a:extLst>
            </p:cNvPr>
            <p:cNvSpPr txBox="1"/>
            <p:nvPr/>
          </p:nvSpPr>
          <p:spPr>
            <a:xfrm>
              <a:off x="1933290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2BAEC5-23B0-8646-87D2-E682580DD8C6}"/>
                </a:ext>
              </a:extLst>
            </p:cNvPr>
            <p:cNvSpPr txBox="1"/>
            <p:nvPr/>
          </p:nvSpPr>
          <p:spPr>
            <a:xfrm>
              <a:off x="6161526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37C509-55D2-5644-8E5F-0CFC32B90CC3}"/>
                </a:ext>
              </a:extLst>
            </p:cNvPr>
            <p:cNvSpPr txBox="1"/>
            <p:nvPr/>
          </p:nvSpPr>
          <p:spPr>
            <a:xfrm>
              <a:off x="1933290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87EAF5-81B8-7049-BBA4-8EEDFF865EF6}"/>
                </a:ext>
              </a:extLst>
            </p:cNvPr>
            <p:cNvSpPr txBox="1"/>
            <p:nvPr/>
          </p:nvSpPr>
          <p:spPr>
            <a:xfrm>
              <a:off x="6161526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93429F1-A380-D144-8D81-4B79E043B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2594" y="1495621"/>
              <a:ext cx="715680" cy="71568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70AAED-228F-164D-8776-4DA796D063BC}"/>
                </a:ext>
              </a:extLst>
            </p:cNvPr>
            <p:cNvSpPr txBox="1"/>
            <p:nvPr/>
          </p:nvSpPr>
          <p:spPr>
            <a:xfrm>
              <a:off x="4118711" y="2168881"/>
              <a:ext cx="1624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Amazon EC2 Auto Scaling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832C3FA1-44ED-2946-A3D1-9C0ABA8EC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1" y="2844458"/>
              <a:ext cx="385242" cy="385242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3B86DC64-9E9C-9941-A22F-1438F2C06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0" y="3939270"/>
              <a:ext cx="385242" cy="385242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55B73CB8-0AA4-BD4A-AD14-2BC9B0889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8" y="2844458"/>
              <a:ext cx="385242" cy="385242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4F82E7EC-2C1E-5D47-93DD-EE3A6DAA6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7" y="3939270"/>
              <a:ext cx="385242" cy="385242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5D33FCF-7356-3546-9637-A821A4F09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61773" y="1724316"/>
              <a:ext cx="453159" cy="453159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6FA47E5A-AB21-394C-92FF-7E1BCFC48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77393" y="1724316"/>
              <a:ext cx="453159" cy="453159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AF08C910-A1A0-EE46-BA81-B79736919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20266" y="535659"/>
              <a:ext cx="381000" cy="381000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94A1A310-92AB-8642-AA7F-C11FFE94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90289" y="1423579"/>
              <a:ext cx="381000" cy="381000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29E9DDD4-4A78-3840-845C-B3D5EC3C0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53954" y="2686707"/>
              <a:ext cx="381000" cy="381000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A3B39FCA-7E64-C34A-ADED-CD81F0839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45869" y="3743048"/>
              <a:ext cx="381000" cy="381000"/>
            </a:xfrm>
            <a:prstGeom prst="rect">
              <a:avLst/>
            </a:prstGeom>
          </p:spPr>
        </p:pic>
      </p:grpSp>
      <p:sp>
        <p:nvSpPr>
          <p:cNvPr id="46" name="Cloud 45">
            <a:extLst>
              <a:ext uri="{FF2B5EF4-FFF2-40B4-BE49-F238E27FC236}">
                <a16:creationId xmlns:a16="http://schemas.microsoft.com/office/drawing/2014/main" id="{0957ED1A-9FD9-3442-8E1D-5DC6D1E226A7}"/>
              </a:ext>
            </a:extLst>
          </p:cNvPr>
          <p:cNvSpPr/>
          <p:nvPr/>
        </p:nvSpPr>
        <p:spPr>
          <a:xfrm>
            <a:off x="1124221" y="812268"/>
            <a:ext cx="6932858" cy="3903257"/>
          </a:xfrm>
          <a:prstGeom prst="cloud">
            <a:avLst/>
          </a:prstGeom>
          <a:solidFill>
            <a:srgbClr val="175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B1BA4CA-6F32-7143-A762-77B7D5A58E8C}"/>
              </a:ext>
            </a:extLst>
          </p:cNvPr>
          <p:cNvGrpSpPr/>
          <p:nvPr/>
        </p:nvGrpSpPr>
        <p:grpSpPr>
          <a:xfrm>
            <a:off x="2127416" y="1033939"/>
            <a:ext cx="4926467" cy="3546046"/>
            <a:chOff x="1316678" y="535659"/>
            <a:chExt cx="6974443" cy="471586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A6865DD-1507-1E41-8CEF-563859941545}"/>
                </a:ext>
              </a:extLst>
            </p:cNvPr>
            <p:cNvSpPr/>
            <p:nvPr/>
          </p:nvSpPr>
          <p:spPr>
            <a:xfrm>
              <a:off x="1390289" y="1414924"/>
              <a:ext cx="6806323" cy="3394919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ln w="0"/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499363-B1E0-C542-A96A-2EF9183F8727}"/>
                </a:ext>
              </a:extLst>
            </p:cNvPr>
            <p:cNvSpPr/>
            <p:nvPr/>
          </p:nvSpPr>
          <p:spPr>
            <a:xfrm>
              <a:off x="1316678" y="535659"/>
              <a:ext cx="6974443" cy="4715862"/>
            </a:xfrm>
            <a:prstGeom prst="rect">
              <a:avLst/>
            </a:prstGeom>
            <a:noFill/>
            <a:ln w="12700"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464A780-26DD-E34D-A339-0785899C6869}"/>
                </a:ext>
              </a:extLst>
            </p:cNvPr>
            <p:cNvSpPr/>
            <p:nvPr/>
          </p:nvSpPr>
          <p:spPr>
            <a:xfrm>
              <a:off x="1768205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BC89003-C2F6-DA44-BF64-87782BE7762A}"/>
                </a:ext>
              </a:extLst>
            </p:cNvPr>
            <p:cNvSpPr/>
            <p:nvPr/>
          </p:nvSpPr>
          <p:spPr>
            <a:xfrm>
              <a:off x="1855248" y="2692674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3A249AC-A846-3047-A9C2-F1E2081E0E22}"/>
                </a:ext>
              </a:extLst>
            </p:cNvPr>
            <p:cNvSpPr/>
            <p:nvPr/>
          </p:nvSpPr>
          <p:spPr>
            <a:xfrm>
              <a:off x="5996441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2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159391D-5C1A-8B47-A0CE-07A2A9AB28E8}"/>
                </a:ext>
              </a:extLst>
            </p:cNvPr>
            <p:cNvSpPr/>
            <p:nvPr/>
          </p:nvSpPr>
          <p:spPr>
            <a:xfrm>
              <a:off x="1855248" y="3747789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78FBA19-FDD2-B640-A2FF-E7CF6C0AA327}"/>
                </a:ext>
              </a:extLst>
            </p:cNvPr>
            <p:cNvSpPr txBox="1"/>
            <p:nvPr/>
          </p:nvSpPr>
          <p:spPr>
            <a:xfrm>
              <a:off x="1933290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982A38-34DF-6746-B172-1EFDACE43343}"/>
                </a:ext>
              </a:extLst>
            </p:cNvPr>
            <p:cNvSpPr txBox="1"/>
            <p:nvPr/>
          </p:nvSpPr>
          <p:spPr>
            <a:xfrm>
              <a:off x="6149257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F6C4EE-0E7A-1644-B220-9D6A04C4D6FA}"/>
                </a:ext>
              </a:extLst>
            </p:cNvPr>
            <p:cNvSpPr txBox="1"/>
            <p:nvPr/>
          </p:nvSpPr>
          <p:spPr>
            <a:xfrm>
              <a:off x="1933290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31CE1D4-2C5B-9943-B7F6-125B812CCB78}"/>
                </a:ext>
              </a:extLst>
            </p:cNvPr>
            <p:cNvSpPr txBox="1"/>
            <p:nvPr/>
          </p:nvSpPr>
          <p:spPr>
            <a:xfrm>
              <a:off x="6161526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D6A27ED-C7A6-6E4E-A608-615AB0A04A0A}"/>
                </a:ext>
              </a:extLst>
            </p:cNvPr>
            <p:cNvSpPr txBox="1"/>
            <p:nvPr/>
          </p:nvSpPr>
          <p:spPr>
            <a:xfrm>
              <a:off x="1933290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2660529-4829-C140-8844-8EDFF6B6018E}"/>
                </a:ext>
              </a:extLst>
            </p:cNvPr>
            <p:cNvSpPr txBox="1"/>
            <p:nvPr/>
          </p:nvSpPr>
          <p:spPr>
            <a:xfrm>
              <a:off x="6161526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6A0A673D-863D-B847-AA70-955165F3C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2594" y="1495621"/>
              <a:ext cx="715680" cy="71568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1BB0473-A80C-884D-8ABF-96C485BAB6F7}"/>
                </a:ext>
              </a:extLst>
            </p:cNvPr>
            <p:cNvSpPr txBox="1"/>
            <p:nvPr/>
          </p:nvSpPr>
          <p:spPr>
            <a:xfrm>
              <a:off x="4118711" y="2168881"/>
              <a:ext cx="1624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Amazon EC2 Auto Scaling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48619548-110E-0444-899A-EFB937120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1" y="2844458"/>
              <a:ext cx="385242" cy="385242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1EE96F59-7273-0540-9617-179F2371E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0" y="3939270"/>
              <a:ext cx="385242" cy="385242"/>
            </a:xfrm>
            <a:prstGeom prst="rect">
              <a:avLst/>
            </a:prstGeom>
          </p:spPr>
        </p:pic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AEC5F4DE-8D0D-A84A-8EA1-2B940F46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8" y="2844458"/>
              <a:ext cx="385242" cy="385242"/>
            </a:xfrm>
            <a:prstGeom prst="rect">
              <a:avLst/>
            </a:prstGeom>
          </p:spPr>
        </p:pic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57E6B11F-3A63-EA41-9FCB-6A54A80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7" y="3939270"/>
              <a:ext cx="385242" cy="385242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FEF135E-863E-B046-B89B-01BC384AF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61773" y="1724316"/>
              <a:ext cx="453159" cy="453159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711E4CFF-EF76-BE46-8C99-76086E7AA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77393" y="1724316"/>
              <a:ext cx="453159" cy="453159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DD9402CC-F49F-E34D-B8DC-4639EC226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20266" y="535659"/>
              <a:ext cx="381000" cy="38100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89667658-3B39-C742-BCA9-53F0E4BEA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90289" y="1423579"/>
              <a:ext cx="381000" cy="381000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2224056E-BC20-864B-A4CB-DA3BF1FC4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53954" y="2686707"/>
              <a:ext cx="381000" cy="381000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C45A70CC-F0A9-784A-8827-CE4E70CCE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45869" y="3743048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262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DevOps &amp; CI / CD Integration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CD83115-9EC9-4E4A-B359-D045C3DAD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822564"/>
              </p:ext>
            </p:extLst>
          </p:nvPr>
        </p:nvGraphicFramePr>
        <p:xfrm>
          <a:off x="1524000" y="84807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783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DevOps &amp; CI / CD Integration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CD83115-9EC9-4E4A-B359-D045C3DAD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8966172"/>
              </p:ext>
            </p:extLst>
          </p:nvPr>
        </p:nvGraphicFramePr>
        <p:xfrm>
          <a:off x="1524000" y="84807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773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Montserrat" pitchFamily="2" charset="77"/>
              </a:rPr>
              <a:t>IaC</a:t>
            </a:r>
            <a:r>
              <a:rPr lang="en-US" sz="3600" dirty="0">
                <a:latin typeface="Montserrat" pitchFamily="2" charset="77"/>
              </a:rPr>
              <a:t> 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68F34-2431-B647-BBDF-FEDEE359E898}"/>
              </a:ext>
            </a:extLst>
          </p:cNvPr>
          <p:cNvSpPr txBox="1"/>
          <p:nvPr/>
        </p:nvSpPr>
        <p:spPr>
          <a:xfrm>
            <a:off x="1313299" y="1540698"/>
            <a:ext cx="72297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Considerations: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Concrete definition of resources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Storage (GitHub, local VCS)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Who has &amp; controls access</a:t>
            </a:r>
          </a:p>
        </p:txBody>
      </p:sp>
    </p:spTree>
    <p:extLst>
      <p:ext uri="{BB962C8B-B14F-4D97-AF65-F5344CB8AC3E}">
        <p14:creationId xmlns:p14="http://schemas.microsoft.com/office/powerpoint/2010/main" val="343866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58A2D-8E7A-1547-B189-28B23B5B5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What &amp; Why of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Major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r>
              <a:rPr lang="en-US" sz="4000" dirty="0">
                <a:latin typeface="Proxima Nova" panose="02000506030000020004" pitchFamily="2" charset="0"/>
                <a:sym typeface="Montserrat"/>
              </a:rPr>
              <a:t> Providers</a:t>
            </a: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Build/deploy basic templates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Topics Covered</a:t>
            </a:r>
          </a:p>
        </p:txBody>
      </p:sp>
    </p:spTree>
    <p:extLst>
      <p:ext uri="{BB962C8B-B14F-4D97-AF65-F5344CB8AC3E}">
        <p14:creationId xmlns:p14="http://schemas.microsoft.com/office/powerpoint/2010/main" val="420764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Wrap Up</a:t>
            </a:r>
          </a:p>
        </p:txBody>
      </p:sp>
      <p:sp>
        <p:nvSpPr>
          <p:cNvPr id="6" name="Google Shape;276;p52">
            <a:extLst>
              <a:ext uri="{FF2B5EF4-FFF2-40B4-BE49-F238E27FC236}">
                <a16:creationId xmlns:a16="http://schemas.microsoft.com/office/drawing/2014/main" id="{5C0464EE-EEFB-9948-8018-78E3803EF653}"/>
              </a:ext>
            </a:extLst>
          </p:cNvPr>
          <p:cNvSpPr txBox="1"/>
          <p:nvPr/>
        </p:nvSpPr>
        <p:spPr>
          <a:xfrm>
            <a:off x="2705767" y="1094437"/>
            <a:ext cx="376976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 &amp; Why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Advantages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98449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76268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IaC</a:t>
            </a: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Providers – AWS CloudFormation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2760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949935"/>
            <a:ext cx="5981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AWS CloudFormation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is AWS CF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AWS Console</a:t>
            </a:r>
          </a:p>
        </p:txBody>
      </p:sp>
    </p:spTree>
    <p:extLst>
      <p:ext uri="{BB962C8B-B14F-4D97-AF65-F5344CB8AC3E}">
        <p14:creationId xmlns:p14="http://schemas.microsoft.com/office/powerpoint/2010/main" val="1276590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</a:t>
            </a:r>
          </a:p>
        </p:txBody>
      </p:sp>
      <p:pic>
        <p:nvPicPr>
          <p:cNvPr id="4" name="Graphic 21">
            <a:extLst>
              <a:ext uri="{FF2B5EF4-FFF2-40B4-BE49-F238E27FC236}">
                <a16:creationId xmlns:a16="http://schemas.microsoft.com/office/drawing/2014/main" id="{09ACE0B6-73BE-D048-B3ED-285676258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2" y="1793670"/>
            <a:ext cx="1682640" cy="168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540698"/>
            <a:ext cx="607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AWS native infrastructure as code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AWS Console / AWS CLI</a:t>
            </a:r>
          </a:p>
        </p:txBody>
      </p:sp>
    </p:spTree>
    <p:extLst>
      <p:ext uri="{BB962C8B-B14F-4D97-AF65-F5344CB8AC3E}">
        <p14:creationId xmlns:p14="http://schemas.microsoft.com/office/powerpoint/2010/main" val="110393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786920"/>
            <a:ext cx="607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JSON or YAML formatted text file that describes an AWS infrastructure</a:t>
            </a:r>
            <a:endParaRPr lang="en-US" sz="3200" u="sng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5" name="Graphic 36">
            <a:extLst>
              <a:ext uri="{FF2B5EF4-FFF2-40B4-BE49-F238E27FC236}">
                <a16:creationId xmlns:a16="http://schemas.microsoft.com/office/drawing/2014/main" id="{3CA86697-3C11-9740-8D5E-80333398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306197" y="1727055"/>
            <a:ext cx="1689390" cy="168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444609" y="3416445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23417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805DFCE-F74E-5649-8B0B-EBA86EAB9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99" y="687689"/>
            <a:ext cx="5765563" cy="402033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Template</a:t>
            </a:r>
          </a:p>
        </p:txBody>
      </p:sp>
      <p:pic>
        <p:nvPicPr>
          <p:cNvPr id="5" name="Graphic 36">
            <a:extLst>
              <a:ext uri="{FF2B5EF4-FFF2-40B4-BE49-F238E27FC236}">
                <a16:creationId xmlns:a16="http://schemas.microsoft.com/office/drawing/2014/main" id="{3CA86697-3C11-9740-8D5E-80333398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306197" y="1727055"/>
            <a:ext cx="1689390" cy="168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444609" y="3416445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66891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Template</a:t>
            </a:r>
          </a:p>
        </p:txBody>
      </p:sp>
      <p:pic>
        <p:nvPicPr>
          <p:cNvPr id="5" name="Graphic 36">
            <a:extLst>
              <a:ext uri="{FF2B5EF4-FFF2-40B4-BE49-F238E27FC236}">
                <a16:creationId xmlns:a16="http://schemas.microsoft.com/office/drawing/2014/main" id="{3CA86697-3C11-9740-8D5E-80333398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306197" y="1727055"/>
            <a:ext cx="1689390" cy="168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444609" y="3416445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Template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22699E3-BBD7-0C42-8E3B-F576BAAF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756" y="644456"/>
            <a:ext cx="6849109" cy="3966337"/>
          </a:xfrm>
          <a:prstGeom prst="rect">
            <a:avLst/>
          </a:prstGeom>
          <a:effectLst>
            <a:softEdge rad="25094"/>
          </a:effectLst>
        </p:spPr>
      </p:pic>
    </p:spTree>
    <p:extLst>
      <p:ext uri="{BB962C8B-B14F-4D97-AF65-F5344CB8AC3E}">
        <p14:creationId xmlns:p14="http://schemas.microsoft.com/office/powerpoint/2010/main" val="11365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Stack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628926" y="3325761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Stack</a:t>
            </a:r>
          </a:p>
        </p:txBody>
      </p:sp>
      <p:pic>
        <p:nvPicPr>
          <p:cNvPr id="6" name="Graphic 34">
            <a:extLst>
              <a:ext uri="{FF2B5EF4-FFF2-40B4-BE49-F238E27FC236}">
                <a16:creationId xmlns:a16="http://schemas.microsoft.com/office/drawing/2014/main" id="{AED11EC7-16F3-EE40-B3FE-87ED12F0E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27444" y="1814017"/>
            <a:ext cx="1446895" cy="144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2689251" y="1786920"/>
            <a:ext cx="607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 collection of AWS resources that can be managed as a single unit</a:t>
            </a:r>
            <a:endParaRPr lang="en-US" sz="3200" u="sng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11727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2493818" y="1234976"/>
            <a:ext cx="62445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Basic elements of the interface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Implementation &amp; Monitoring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Destroy</a:t>
            </a:r>
          </a:p>
        </p:txBody>
      </p:sp>
      <p:pic>
        <p:nvPicPr>
          <p:cNvPr id="4" name="Graphic 21">
            <a:extLst>
              <a:ext uri="{FF2B5EF4-FFF2-40B4-BE49-F238E27FC236}">
                <a16:creationId xmlns:a16="http://schemas.microsoft.com/office/drawing/2014/main" id="{DEABDCAF-2773-3C4C-883D-BE6B97B41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2" y="1793670"/>
            <a:ext cx="1682640" cy="168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279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58A2D-8E7A-1547-B189-28B23B5B5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175" y="845124"/>
            <a:ext cx="7987500" cy="3750576"/>
          </a:xfrm>
        </p:spPr>
        <p:txBody>
          <a:bodyPr/>
          <a:lstStyle/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Demonstrate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Interpret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r>
              <a:rPr lang="en-US" sz="4000" dirty="0">
                <a:latin typeface="Proxima Nova" panose="02000506030000020004" pitchFamily="2" charset="0"/>
                <a:sym typeface="Montserrat"/>
              </a:rPr>
              <a:t> code</a:t>
            </a: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Engineer solutions with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77"/>
            <a:ext cx="9144000" cy="857400"/>
          </a:xfrm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Skills</a:t>
            </a:r>
          </a:p>
        </p:txBody>
      </p:sp>
    </p:spTree>
    <p:extLst>
      <p:ext uri="{BB962C8B-B14F-4D97-AF65-F5344CB8AC3E}">
        <p14:creationId xmlns:p14="http://schemas.microsoft.com/office/powerpoint/2010/main" val="349437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Wrap Up</a:t>
            </a:r>
          </a:p>
        </p:txBody>
      </p:sp>
      <p:sp>
        <p:nvSpPr>
          <p:cNvPr id="6" name="Google Shape;276;p52">
            <a:extLst>
              <a:ext uri="{FF2B5EF4-FFF2-40B4-BE49-F238E27FC236}">
                <a16:creationId xmlns:a16="http://schemas.microsoft.com/office/drawing/2014/main" id="{5C0464EE-EEFB-9948-8018-78E3803EF653}"/>
              </a:ext>
            </a:extLst>
          </p:cNvPr>
          <p:cNvSpPr txBox="1"/>
          <p:nvPr/>
        </p:nvSpPr>
        <p:spPr>
          <a:xfrm>
            <a:off x="2705767" y="1094437"/>
            <a:ext cx="376976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6744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0191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IaC</a:t>
            </a: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Providers – Terraform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5580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949935"/>
            <a:ext cx="5981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Terraform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is Terraform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Working with Terraform</a:t>
            </a:r>
          </a:p>
        </p:txBody>
      </p:sp>
    </p:spTree>
    <p:extLst>
      <p:ext uri="{BB962C8B-B14F-4D97-AF65-F5344CB8AC3E}">
        <p14:creationId xmlns:p14="http://schemas.microsoft.com/office/powerpoint/2010/main" val="1947705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Created by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Hashicorp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as a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multicloud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IaC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solution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JSON text files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CLI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07924C35-EF7F-8B44-A741-69F703B9C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5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540698"/>
            <a:ext cx="6004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Installing Terraform is easy</a:t>
            </a:r>
          </a:p>
          <a:p>
            <a:pPr>
              <a:buClr>
                <a:schemeClr val="bg1"/>
              </a:buClr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https://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learn.hashicorp.com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/tutorials/terraform/install-cli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07924C35-EF7F-8B44-A741-69F703B9C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3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7C84CDE-BEA7-6F4E-9D7D-3DC141BB17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6570"/>
              </p:ext>
            </p:extLst>
          </p:nvPr>
        </p:nvGraphicFramePr>
        <p:xfrm>
          <a:off x="2369648" y="539749"/>
          <a:ext cx="6096000" cy="4099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976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9466496"/>
              </p:ext>
            </p:extLst>
          </p:nvPr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6872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init</a:t>
            </a:r>
            <a:endParaRPr lang="en-US" sz="2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destroy</a:t>
            </a:r>
          </a:p>
        </p:txBody>
      </p:sp>
      <p:pic>
        <p:nvPicPr>
          <p:cNvPr id="7" name="Picture 6" descr="A white cell phone&#10;&#10;Description automatically generated with low confidence">
            <a:extLst>
              <a:ext uri="{FF2B5EF4-FFF2-40B4-BE49-F238E27FC236}">
                <a16:creationId xmlns:a16="http://schemas.microsoft.com/office/drawing/2014/main" id="{E6F1DDE7-58F2-494E-91D9-417054D2D9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4750" y="1832943"/>
            <a:ext cx="2335775" cy="1557183"/>
          </a:xfrm>
          <a:prstGeom prst="rect">
            <a:avLst/>
          </a:prstGeom>
          <a:effectLst>
            <a:softEdge rad="203347"/>
          </a:effectLst>
        </p:spPr>
      </p:pic>
    </p:spTree>
    <p:extLst>
      <p:ext uri="{BB962C8B-B14F-4D97-AF65-F5344CB8AC3E}">
        <p14:creationId xmlns:p14="http://schemas.microsoft.com/office/powerpoint/2010/main" val="147027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5139304"/>
              </p:ext>
            </p:extLst>
          </p:nvPr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init</a:t>
            </a:r>
            <a:endParaRPr lang="en-US" sz="24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9FFE4-4233-3E4A-8518-1F9EA84FB9F5}"/>
              </a:ext>
            </a:extLst>
          </p:cNvPr>
          <p:cNvSpPr txBox="1"/>
          <p:nvPr/>
        </p:nvSpPr>
        <p:spPr>
          <a:xfrm>
            <a:off x="2370886" y="3041931"/>
            <a:ext cx="5849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New directory or a new git, initializes the directory with provider information and dependencies.</a:t>
            </a:r>
          </a:p>
        </p:txBody>
      </p:sp>
    </p:spTree>
    <p:extLst>
      <p:ext uri="{BB962C8B-B14F-4D97-AF65-F5344CB8AC3E}">
        <p14:creationId xmlns:p14="http://schemas.microsoft.com/office/powerpoint/2010/main" val="340813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7596620"/>
              </p:ext>
            </p:extLst>
          </p:nvPr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871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fmt</a:t>
            </a:r>
            <a:endParaRPr lang="en-US" sz="2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validate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E7F00-4867-7A44-B502-9A8445234040}"/>
              </a:ext>
            </a:extLst>
          </p:cNvPr>
          <p:cNvSpPr txBox="1"/>
          <p:nvPr/>
        </p:nvSpPr>
        <p:spPr>
          <a:xfrm>
            <a:off x="3294911" y="3494202"/>
            <a:ext cx="584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Protip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!  Format and validate!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0188DF-1448-BE47-8233-137114F9DF66}"/>
              </a:ext>
            </a:extLst>
          </p:cNvPr>
          <p:cNvCxnSpPr>
            <a:cxnSpLocks/>
          </p:cNvCxnSpPr>
          <p:nvPr/>
        </p:nvCxnSpPr>
        <p:spPr>
          <a:xfrm flipV="1">
            <a:off x="3817620" y="1655545"/>
            <a:ext cx="1" cy="6061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0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E359C-60C4-7C40-BDE8-9007B7F06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3200" dirty="0">
                <a:latin typeface="Proxima Nova" panose="02000506030000020004" pitchFamily="2" charset="0"/>
              </a:rPr>
              <a:t>Student Notes</a:t>
            </a:r>
          </a:p>
          <a:p>
            <a:pPr lvl="1"/>
            <a:r>
              <a:rPr lang="en-US" sz="3200" dirty="0">
                <a:latin typeface="Proxima Nova" panose="02000506030000020004" pitchFamily="2" charset="0"/>
              </a:rPr>
              <a:t>Your notes</a:t>
            </a:r>
          </a:p>
          <a:p>
            <a:pPr lvl="1"/>
            <a:r>
              <a:rPr lang="en-US" sz="3200" dirty="0">
                <a:latin typeface="Proxima Nova" panose="02000506030000020004" pitchFamily="2" charset="0"/>
              </a:rPr>
              <a:t>Links</a:t>
            </a:r>
          </a:p>
          <a:p>
            <a:pPr lvl="1"/>
            <a:r>
              <a:rPr lang="en-US" sz="3200" dirty="0">
                <a:latin typeface="Proxima Nova" panose="02000506030000020004" pitchFamily="2" charset="0"/>
              </a:rPr>
              <a:t>Specific notes about the lesson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C7F729-0F40-AC4E-95AB-F7568446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Artifacts</a:t>
            </a:r>
          </a:p>
        </p:txBody>
      </p:sp>
    </p:spTree>
    <p:extLst>
      <p:ext uri="{BB962C8B-B14F-4D97-AF65-F5344CB8AC3E}">
        <p14:creationId xmlns:p14="http://schemas.microsoft.com/office/powerpoint/2010/main" val="98017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100005"/>
              </p:ext>
            </p:extLst>
          </p:nvPr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600928" y="1866099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9FFE4-4233-3E4A-8518-1F9EA84FB9F5}"/>
              </a:ext>
            </a:extLst>
          </p:cNvPr>
          <p:cNvSpPr txBox="1"/>
          <p:nvPr/>
        </p:nvSpPr>
        <p:spPr>
          <a:xfrm>
            <a:off x="2369648" y="2327764"/>
            <a:ext cx="6793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Creates an execution plan of changes</a:t>
            </a:r>
          </a:p>
          <a:p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Up to date &gt; Compare &gt; Changes</a:t>
            </a:r>
          </a:p>
          <a:p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Careful: Changes between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plan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and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314008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6997122"/>
              </p:ext>
            </p:extLst>
          </p:nvPr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687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destroy</a:t>
            </a:r>
          </a:p>
        </p:txBody>
      </p:sp>
    </p:spTree>
    <p:extLst>
      <p:ext uri="{BB962C8B-B14F-4D97-AF65-F5344CB8AC3E}">
        <p14:creationId xmlns:p14="http://schemas.microsoft.com/office/powerpoint/2010/main" val="293432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4152718" y="1969351"/>
            <a:ext cx="2282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1600" dirty="0" err="1">
                <a:solidFill>
                  <a:schemeClr val="bg1"/>
                </a:solidFill>
                <a:latin typeface="Courier" pitchFamily="2" charset="0"/>
              </a:rPr>
              <a:t>init</a:t>
            </a:r>
            <a:endParaRPr lang="en-US" sz="16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</p:txBody>
      </p:sp>
      <p:pic>
        <p:nvPicPr>
          <p:cNvPr id="7" name="Graphic 14">
            <a:extLst>
              <a:ext uri="{FF2B5EF4-FFF2-40B4-BE49-F238E27FC236}">
                <a16:creationId xmlns:a16="http://schemas.microsoft.com/office/drawing/2014/main" id="{FAA75ABB-C7F1-2944-A1B0-02489C52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449738" y="3214906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9594E57-1F86-1840-B9FC-A63D41C9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4750473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6">
            <a:extLst>
              <a:ext uri="{FF2B5EF4-FFF2-40B4-BE49-F238E27FC236}">
                <a16:creationId xmlns:a16="http://schemas.microsoft.com/office/drawing/2014/main" id="{888DE3B5-A2D6-B143-81C8-49099841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3051208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0DA846-9FE0-0A41-AE69-33E18F4D3F39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4152718" y="3777180"/>
            <a:ext cx="597755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808D51-0D75-7C41-9953-F4C94774607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5851983" y="3765661"/>
            <a:ext cx="597755" cy="11519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6745100-5703-884E-B612-1A0C96DFC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5480186"/>
              </p:ext>
            </p:extLst>
          </p:nvPr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47525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4075716" y="2665723"/>
            <a:ext cx="228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</p:txBody>
      </p:sp>
      <p:pic>
        <p:nvPicPr>
          <p:cNvPr id="7" name="Graphic 14">
            <a:extLst>
              <a:ext uri="{FF2B5EF4-FFF2-40B4-BE49-F238E27FC236}">
                <a16:creationId xmlns:a16="http://schemas.microsoft.com/office/drawing/2014/main" id="{FAA75ABB-C7F1-2944-A1B0-02489C52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449738" y="3214906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9594E57-1F86-1840-B9FC-A63D41C9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4750473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6">
            <a:extLst>
              <a:ext uri="{FF2B5EF4-FFF2-40B4-BE49-F238E27FC236}">
                <a16:creationId xmlns:a16="http://schemas.microsoft.com/office/drawing/2014/main" id="{888DE3B5-A2D6-B143-81C8-49099841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3051208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0DA846-9FE0-0A41-AE69-33E18F4D3F39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4152718" y="3777180"/>
            <a:ext cx="597755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808D51-0D75-7C41-9953-F4C94774607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5851983" y="3765661"/>
            <a:ext cx="597755" cy="11519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6745100-5703-884E-B612-1A0C96DFC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8622442"/>
              </p:ext>
            </p:extLst>
          </p:nvPr>
        </p:nvGraphicFramePr>
        <p:xfrm>
          <a:off x="2071845" y="612350"/>
          <a:ext cx="6096000" cy="2087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00143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Work Flow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226984" y="2165239"/>
            <a:ext cx="43813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7347EC-C99C-1046-B4CD-DFD9DB7EEEE9}"/>
              </a:ext>
            </a:extLst>
          </p:cNvPr>
          <p:cNvGrpSpPr/>
          <p:nvPr/>
        </p:nvGrpSpPr>
        <p:grpSpPr>
          <a:xfrm>
            <a:off x="3051208" y="3214906"/>
            <a:ext cx="4500040" cy="1113029"/>
            <a:chOff x="3051208" y="3214906"/>
            <a:chExt cx="4500040" cy="1113029"/>
          </a:xfrm>
        </p:grpSpPr>
        <p:pic>
          <p:nvPicPr>
            <p:cNvPr id="7" name="Graphic 14">
              <a:extLst>
                <a:ext uri="{FF2B5EF4-FFF2-40B4-BE49-F238E27FC236}">
                  <a16:creationId xmlns:a16="http://schemas.microsoft.com/office/drawing/2014/main" id="{FAA75ABB-C7F1-2944-A1B0-02489C525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6449738" y="3214906"/>
              <a:ext cx="1101510" cy="110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Graphic 13">
              <a:extLst>
                <a:ext uri="{FF2B5EF4-FFF2-40B4-BE49-F238E27FC236}">
                  <a16:creationId xmlns:a16="http://schemas.microsoft.com/office/drawing/2014/main" id="{59594E57-1F86-1840-B9FC-A63D41C98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4750473" y="3226425"/>
              <a:ext cx="1101510" cy="110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Graphic 6">
              <a:extLst>
                <a:ext uri="{FF2B5EF4-FFF2-40B4-BE49-F238E27FC236}">
                  <a16:creationId xmlns:a16="http://schemas.microsoft.com/office/drawing/2014/main" id="{888DE3B5-A2D6-B143-81C8-490998418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3051208" y="3226425"/>
              <a:ext cx="1101510" cy="110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0DA846-9FE0-0A41-AE69-33E18F4D3F39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4152718" y="3777180"/>
              <a:ext cx="597755" cy="0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D808D51-0D75-7C41-9953-F4C947746075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5851983" y="3765661"/>
              <a:ext cx="597755" cy="11519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6745100-5703-884E-B612-1A0C96DFC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200323"/>
              </p:ext>
            </p:extLst>
          </p:nvPr>
        </p:nvGraphicFramePr>
        <p:xfrm>
          <a:off x="2369648" y="783579"/>
          <a:ext cx="6096000" cy="1353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CE4FC1A5-4291-5144-B4FE-BE728FDAD8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55494" y="575648"/>
            <a:ext cx="3992202" cy="39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1FA07-51DB-E548-BFF6-EE9383AB38CB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Stores state of resources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Used by </a:t>
            </a:r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terraform plan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Directory</a:t>
            </a:r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 .terraform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Local or Remote</a:t>
            </a:r>
          </a:p>
        </p:txBody>
      </p:sp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39866269-47FF-B947-BD9A-AC7EADC15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5494" y="575648"/>
            <a:ext cx="3992202" cy="39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1FA07-51DB-E548-BFF6-EE9383AB38CB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Amazon S3 state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Amazon DynamoDB lock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One file!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64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softEdge rad="0"/>
          </a:effectLst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CD1EE88-F982-D648-B76D-2548B196E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791" y="1428197"/>
            <a:ext cx="5283200" cy="256540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932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softEdge rad="0"/>
          </a:effectLst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C1F30-815A-EA4D-A7C7-44E7E2E5459E}"/>
              </a:ext>
            </a:extLst>
          </p:cNvPr>
          <p:cNvSpPr txBox="1"/>
          <p:nvPr/>
        </p:nvSpPr>
        <p:spPr>
          <a:xfrm>
            <a:off x="2622990" y="2044281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LockID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- DynamoDB table partition key name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90298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1686699" y="1062678"/>
            <a:ext cx="68137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Demo / Lab Walkthrough:</a:t>
            </a:r>
          </a:p>
          <a:p>
            <a:pPr marL="742950" indent="-742950">
              <a:buClr>
                <a:schemeClr val="bg1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Workstation setup</a:t>
            </a:r>
          </a:p>
          <a:p>
            <a:pPr marL="742950" indent="-742950">
              <a:buClr>
                <a:schemeClr val="bg1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Fork/clone code</a:t>
            </a:r>
          </a:p>
          <a:p>
            <a:pPr marL="742950" indent="-742950">
              <a:buClr>
                <a:schemeClr val="bg1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Deploy</a:t>
            </a:r>
          </a:p>
          <a:p>
            <a:pPr marL="742950" indent="-742950">
              <a:buClr>
                <a:schemeClr val="bg1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Update</a:t>
            </a:r>
          </a:p>
          <a:p>
            <a:pPr marL="742950" indent="-742950">
              <a:buClr>
                <a:schemeClr val="bg1"/>
              </a:buClr>
              <a:buFont typeface="+mj-lt"/>
              <a:buAutoNum type="arabicPeriod"/>
            </a:pPr>
            <a:r>
              <a:rPr lang="en-US" sz="3600" dirty="0">
                <a:solidFill>
                  <a:schemeClr val="bg1"/>
                </a:solidFill>
                <a:latin typeface="Montserrat" pitchFamily="2" charset="77"/>
              </a:rPr>
              <a:t>Push back to GitHub</a:t>
            </a:r>
          </a:p>
        </p:txBody>
      </p:sp>
    </p:spTree>
    <p:extLst>
      <p:ext uri="{BB962C8B-B14F-4D97-AF65-F5344CB8AC3E}">
        <p14:creationId xmlns:p14="http://schemas.microsoft.com/office/powerpoint/2010/main" val="349997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820104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Wrap Up</a:t>
            </a:r>
          </a:p>
        </p:txBody>
      </p:sp>
      <p:sp>
        <p:nvSpPr>
          <p:cNvPr id="6" name="Google Shape;276;p52">
            <a:extLst>
              <a:ext uri="{FF2B5EF4-FFF2-40B4-BE49-F238E27FC236}">
                <a16:creationId xmlns:a16="http://schemas.microsoft.com/office/drawing/2014/main" id="{5C0464EE-EEFB-9948-8018-78E3803EF653}"/>
              </a:ext>
            </a:extLst>
          </p:cNvPr>
          <p:cNvSpPr txBox="1"/>
          <p:nvPr/>
        </p:nvSpPr>
        <p:spPr>
          <a:xfrm>
            <a:off x="2705767" y="1094437"/>
            <a:ext cx="376976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4308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37708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813357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Introduction to Infrastructure as Code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sym typeface="Montserrat"/>
              </a:rPr>
              <a:t>INE C</a:t>
            </a:r>
            <a:r>
              <a:rPr lang="en-US" dirty="0">
                <a:latin typeface="Montserrat"/>
                <a:sym typeface="Montserrat"/>
              </a:rPr>
              <a:t>loud Series</a:t>
            </a:r>
            <a:endParaRPr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7659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1325270"/>
            <a:ext cx="5888157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&amp; Why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Advantages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6032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Recipe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2090E-8B6E-A643-884E-D161882F54D9}"/>
              </a:ext>
            </a:extLst>
          </p:cNvPr>
          <p:cNvSpPr txBox="1"/>
          <p:nvPr/>
        </p:nvSpPr>
        <p:spPr>
          <a:xfrm>
            <a:off x="1859159" y="1577869"/>
            <a:ext cx="32175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5 potatoes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2 eggs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1 cup celery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1 cup onions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¼ tbsp garlic salt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1 cup mayonnaise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4A74EB5-B755-FF46-94DB-CEFB0EF765F0}"/>
              </a:ext>
            </a:extLst>
          </p:cNvPr>
          <p:cNvSpPr/>
          <p:nvPr/>
        </p:nvSpPr>
        <p:spPr>
          <a:xfrm>
            <a:off x="4960167" y="1498379"/>
            <a:ext cx="1079938" cy="2467304"/>
          </a:xfrm>
          <a:prstGeom prst="rightBrace">
            <a:avLst/>
          </a:prstGeom>
          <a:noFill/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7A7A6-4654-3440-96B4-4087539BA5DD}"/>
              </a:ext>
            </a:extLst>
          </p:cNvPr>
          <p:cNvSpPr txBox="1"/>
          <p:nvPr/>
        </p:nvSpPr>
        <p:spPr>
          <a:xfrm>
            <a:off x="6452053" y="2501198"/>
            <a:ext cx="2145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Potato Salad</a:t>
            </a:r>
          </a:p>
        </p:txBody>
      </p:sp>
    </p:spTree>
    <p:extLst>
      <p:ext uri="{BB962C8B-B14F-4D97-AF65-F5344CB8AC3E}">
        <p14:creationId xmlns:p14="http://schemas.microsoft.com/office/powerpoint/2010/main" val="247342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What is Infrastructure as 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4ED002-C297-314D-89A2-83D53C5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12" y="723644"/>
            <a:ext cx="5577676" cy="441985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5447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[MASTER] INE Slid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84657</TotalTime>
  <Words>661</Words>
  <Application>Microsoft Macintosh PowerPoint</Application>
  <PresentationFormat>On-screen Show (16:9)</PresentationFormat>
  <Paragraphs>254</Paragraphs>
  <Slides>51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Proxima Nova</vt:lpstr>
      <vt:lpstr>Montserrat</vt:lpstr>
      <vt:lpstr>Nunito Light</vt:lpstr>
      <vt:lpstr>Courier</vt:lpstr>
      <vt:lpstr>Proxima Nova Semibold</vt:lpstr>
      <vt:lpstr>Arial</vt:lpstr>
      <vt:lpstr>Barlow SemiBold</vt:lpstr>
      <vt:lpstr>Wingdings</vt:lpstr>
      <vt:lpstr>[MASTER] INE Slides</vt:lpstr>
      <vt:lpstr>Infrastructure as Code Basics Course</vt:lpstr>
      <vt:lpstr>Topics Covered</vt:lpstr>
      <vt:lpstr>Skills</vt:lpstr>
      <vt:lpstr>Artifacts</vt:lpstr>
      <vt:lpstr>Thanks for watching</vt:lpstr>
      <vt:lpstr>Introduction to Infrastructure as Code</vt:lpstr>
      <vt:lpstr>Topics</vt:lpstr>
      <vt:lpstr>Recipe</vt:lpstr>
      <vt:lpstr>What is Infrastructure as Code</vt:lpstr>
      <vt:lpstr>What is Infrastructure as Code</vt:lpstr>
      <vt:lpstr>PowerPoint Presentation</vt:lpstr>
      <vt:lpstr>Infrastructure as Code</vt:lpstr>
      <vt:lpstr>Version Control – Tracking - Collaboration</vt:lpstr>
      <vt:lpstr>Determine Responsibility</vt:lpstr>
      <vt:lpstr>Accuracy in Deployments</vt:lpstr>
      <vt:lpstr>Disaster Recovery</vt:lpstr>
      <vt:lpstr>DevOps &amp; CI / CD Integration</vt:lpstr>
      <vt:lpstr>DevOps &amp; CI / CD Integration</vt:lpstr>
      <vt:lpstr>IaC Security</vt:lpstr>
      <vt:lpstr>Wrap Up</vt:lpstr>
      <vt:lpstr>Thanks for watching</vt:lpstr>
      <vt:lpstr>IaC Providers – AWS CloudFormation</vt:lpstr>
      <vt:lpstr>Topics</vt:lpstr>
      <vt:lpstr>AWS CloudFormation</vt:lpstr>
      <vt:lpstr>AWS CloudFormation - Template</vt:lpstr>
      <vt:lpstr>AWS CloudFormation - Template</vt:lpstr>
      <vt:lpstr>AWS CloudFormation - Template</vt:lpstr>
      <vt:lpstr>AWS CloudFormation - Stack</vt:lpstr>
      <vt:lpstr>AWS CloudFormation - Demo</vt:lpstr>
      <vt:lpstr>Wrap Up</vt:lpstr>
      <vt:lpstr>Thanks for watching</vt:lpstr>
      <vt:lpstr>IaC Providers – Terraform</vt:lpstr>
      <vt:lpstr>Topics</vt:lpstr>
      <vt:lpstr>Terraform</vt:lpstr>
      <vt:lpstr>Terraform</vt:lpstr>
      <vt:lpstr>Terraform – Work Flow</vt:lpstr>
      <vt:lpstr>Terraform – Work Flow</vt:lpstr>
      <vt:lpstr>Terraform – Work Flow</vt:lpstr>
      <vt:lpstr>Terraform – Work Flow</vt:lpstr>
      <vt:lpstr>Terraform – Work Flow</vt:lpstr>
      <vt:lpstr>Terraform – Work Flow</vt:lpstr>
      <vt:lpstr>Terraform – Work Flow</vt:lpstr>
      <vt:lpstr>Terraform – Work Flow</vt:lpstr>
      <vt:lpstr>Terraform – Work Flow</vt:lpstr>
      <vt:lpstr>Terraform – State Files</vt:lpstr>
      <vt:lpstr>Terraform – State Files</vt:lpstr>
      <vt:lpstr>Terraform – State Files</vt:lpstr>
      <vt:lpstr>Terraform – State Files</vt:lpstr>
      <vt:lpstr>Terraform</vt:lpstr>
      <vt:lpstr>Wrap Up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and preliminaries for AWS Administration</dc:title>
  <cp:lastModifiedBy>Brooks Seahorn</cp:lastModifiedBy>
  <cp:revision>42</cp:revision>
  <dcterms:modified xsi:type="dcterms:W3CDTF">2022-03-11T20:14:33Z</dcterms:modified>
</cp:coreProperties>
</file>